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7"/>
  </p:notesMasterIdLst>
  <p:sldIdLst>
    <p:sldId id="264" r:id="rId4"/>
    <p:sldId id="295" r:id="rId5"/>
    <p:sldId id="331" r:id="rId6"/>
    <p:sldId id="332" r:id="rId7"/>
    <p:sldId id="333" r:id="rId8"/>
    <p:sldId id="334" r:id="rId9"/>
    <p:sldId id="294" r:id="rId10"/>
    <p:sldId id="336" r:id="rId11"/>
    <p:sldId id="338" r:id="rId12"/>
    <p:sldId id="339" r:id="rId13"/>
    <p:sldId id="340" r:id="rId14"/>
    <p:sldId id="341" r:id="rId15"/>
    <p:sldId id="297" r:id="rId16"/>
    <p:sldId id="327" r:id="rId17"/>
    <p:sldId id="319" r:id="rId18"/>
    <p:sldId id="321" r:id="rId19"/>
    <p:sldId id="329" r:id="rId20"/>
    <p:sldId id="323" r:id="rId21"/>
    <p:sldId id="342" r:id="rId22"/>
    <p:sldId id="343" r:id="rId23"/>
    <p:sldId id="344" r:id="rId24"/>
    <p:sldId id="345" r:id="rId25"/>
    <p:sldId id="346" r:id="rId26"/>
    <p:sldId id="304" r:id="rId27"/>
    <p:sldId id="259" r:id="rId28"/>
    <p:sldId id="348" r:id="rId29"/>
    <p:sldId id="349" r:id="rId30"/>
    <p:sldId id="350" r:id="rId31"/>
    <p:sldId id="351" r:id="rId32"/>
    <p:sldId id="352" r:id="rId33"/>
    <p:sldId id="353" r:id="rId34"/>
    <p:sldId id="267" r:id="rId35"/>
    <p:sldId id="2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42" autoAdjust="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un Chaturvedi" userId="S::varun.chaturvedi2021@vitstudent.ac.in::47e6b969-04bf-4ea4-adce-a1dea55d6c50" providerId="AD" clId="Web-{85CE4420-C98C-4E84-8F9D-DC6B2F16A01E}"/>
    <pc:docChg chg="modSld">
      <pc:chgData name="Varun Chaturvedi" userId="S::varun.chaturvedi2021@vitstudent.ac.in::47e6b969-04bf-4ea4-adce-a1dea55d6c50" providerId="AD" clId="Web-{85CE4420-C98C-4E84-8F9D-DC6B2F16A01E}" dt="2024-03-23T05:35:28.242" v="5" actId="1076"/>
      <pc:docMkLst>
        <pc:docMk/>
      </pc:docMkLst>
      <pc:sldChg chg="modSp">
        <pc:chgData name="Varun Chaturvedi" userId="S::varun.chaturvedi2021@vitstudent.ac.in::47e6b969-04bf-4ea4-adce-a1dea55d6c50" providerId="AD" clId="Web-{85CE4420-C98C-4E84-8F9D-DC6B2F16A01E}" dt="2024-03-23T05:35:28.242" v="5" actId="1076"/>
        <pc:sldMkLst>
          <pc:docMk/>
          <pc:sldMk cId="1467645703" sldId="320"/>
        </pc:sldMkLst>
        <pc:picChg chg="mod">
          <ac:chgData name="Varun Chaturvedi" userId="S::varun.chaturvedi2021@vitstudent.ac.in::47e6b969-04bf-4ea4-adce-a1dea55d6c50" providerId="AD" clId="Web-{85CE4420-C98C-4E84-8F9D-DC6B2F16A01E}" dt="2024-03-23T05:35:28.242" v="5" actId="1076"/>
          <ac:picMkLst>
            <pc:docMk/>
            <pc:sldMk cId="1467645703" sldId="320"/>
            <ac:picMk id="5" creationId="{00000000-0000-0000-0000-000000000000}"/>
          </ac:picMkLst>
        </pc:picChg>
      </pc:sldChg>
    </pc:docChg>
  </pc:docChgLst>
  <pc:docChgLst>
    <pc:chgData name="Aastha Kumar" userId="f94225b3-263d-47de-91f3-c17c89a7eef3" providerId="ADAL" clId="{B0068357-C1A2-4C99-A862-AA7FD03EE121}"/>
    <pc:docChg chg="undo redo custSel addSld delSld modSld">
      <pc:chgData name="Aastha Kumar" userId="f94225b3-263d-47de-91f3-c17c89a7eef3" providerId="ADAL" clId="{B0068357-C1A2-4C99-A862-AA7FD03EE121}" dt="2024-03-26T16:26:42.608" v="341" actId="47"/>
      <pc:docMkLst>
        <pc:docMk/>
      </pc:docMkLst>
      <pc:sldChg chg="addSp delSp modSp add del mod">
        <pc:chgData name="Aastha Kumar" userId="f94225b3-263d-47de-91f3-c17c89a7eef3" providerId="ADAL" clId="{B0068357-C1A2-4C99-A862-AA7FD03EE121}" dt="2024-03-26T16:22:04.580" v="237" actId="47"/>
        <pc:sldMkLst>
          <pc:docMk/>
          <pc:sldMk cId="3486776627" sldId="265"/>
        </pc:sldMkLst>
        <pc:spChg chg="del">
          <ac:chgData name="Aastha Kumar" userId="f94225b3-263d-47de-91f3-c17c89a7eef3" providerId="ADAL" clId="{B0068357-C1A2-4C99-A862-AA7FD03EE121}" dt="2024-03-26T16:21:09.019" v="223" actId="21"/>
          <ac:spMkLst>
            <pc:docMk/>
            <pc:sldMk cId="3486776627" sldId="265"/>
            <ac:spMk id="3" creationId="{00000000-0000-0000-0000-000000000000}"/>
          </ac:spMkLst>
        </pc:spChg>
        <pc:spChg chg="add mod">
          <ac:chgData name="Aastha Kumar" userId="f94225b3-263d-47de-91f3-c17c89a7eef3" providerId="ADAL" clId="{B0068357-C1A2-4C99-A862-AA7FD03EE121}" dt="2024-03-26T16:21:09.019" v="223" actId="21"/>
          <ac:spMkLst>
            <pc:docMk/>
            <pc:sldMk cId="3486776627" sldId="265"/>
            <ac:spMk id="6" creationId="{3A99ECF1-451B-EA8D-B83E-A36DF6A55690}"/>
          </ac:spMkLst>
        </pc:spChg>
      </pc:sldChg>
      <pc:sldChg chg="addSp delSp modSp del mod">
        <pc:chgData name="Aastha Kumar" userId="f94225b3-263d-47de-91f3-c17c89a7eef3" providerId="ADAL" clId="{B0068357-C1A2-4C99-A862-AA7FD03EE121}" dt="2024-03-26T16:26:41.759" v="340" actId="47"/>
        <pc:sldMkLst>
          <pc:docMk/>
          <pc:sldMk cId="714868802" sldId="266"/>
        </pc:sldMkLst>
        <pc:spChg chg="del">
          <ac:chgData name="Aastha Kumar" userId="f94225b3-263d-47de-91f3-c17c89a7eef3" providerId="ADAL" clId="{B0068357-C1A2-4C99-A862-AA7FD03EE121}" dt="2024-03-26T16:24:33.372" v="295" actId="478"/>
          <ac:spMkLst>
            <pc:docMk/>
            <pc:sldMk cId="714868802" sldId="266"/>
            <ac:spMk id="2" creationId="{00000000-0000-0000-0000-000000000000}"/>
          </ac:spMkLst>
        </pc:spChg>
        <pc:spChg chg="del mod">
          <ac:chgData name="Aastha Kumar" userId="f94225b3-263d-47de-91f3-c17c89a7eef3" providerId="ADAL" clId="{B0068357-C1A2-4C99-A862-AA7FD03EE121}" dt="2024-03-26T16:26:23.732" v="333" actId="21"/>
          <ac:spMkLst>
            <pc:docMk/>
            <pc:sldMk cId="714868802" sldId="266"/>
            <ac:spMk id="3" creationId="{00000000-0000-0000-0000-000000000000}"/>
          </ac:spMkLst>
        </pc:spChg>
        <pc:spChg chg="add mod">
          <ac:chgData name="Aastha Kumar" userId="f94225b3-263d-47de-91f3-c17c89a7eef3" providerId="ADAL" clId="{B0068357-C1A2-4C99-A862-AA7FD03EE121}" dt="2024-03-26T16:24:33.372" v="295" actId="478"/>
          <ac:spMkLst>
            <pc:docMk/>
            <pc:sldMk cId="714868802" sldId="266"/>
            <ac:spMk id="5" creationId="{F138979E-7853-7272-473F-39830B4E60BA}"/>
          </ac:spMkLst>
        </pc:spChg>
        <pc:spChg chg="add mod">
          <ac:chgData name="Aastha Kumar" userId="f94225b3-263d-47de-91f3-c17c89a7eef3" providerId="ADAL" clId="{B0068357-C1A2-4C99-A862-AA7FD03EE121}" dt="2024-03-26T16:26:23.732" v="333" actId="21"/>
          <ac:spMkLst>
            <pc:docMk/>
            <pc:sldMk cId="714868802" sldId="266"/>
            <ac:spMk id="9" creationId="{D1E53858-F1C6-40E2-410A-E955698C6365}"/>
          </ac:spMkLst>
        </pc:spChg>
        <pc:picChg chg="del">
          <ac:chgData name="Aastha Kumar" userId="f94225b3-263d-47de-91f3-c17c89a7eef3" providerId="ADAL" clId="{B0068357-C1A2-4C99-A862-AA7FD03EE121}" dt="2024-03-26T16:23:51.845" v="288" actId="478"/>
          <ac:picMkLst>
            <pc:docMk/>
            <pc:sldMk cId="714868802" sldId="266"/>
            <ac:picMk id="6" creationId="{00000000-0000-0000-0000-000000000000}"/>
          </ac:picMkLst>
        </pc:picChg>
      </pc:sldChg>
      <pc:sldChg chg="addSp delSp modSp mod">
        <pc:chgData name="Aastha Kumar" userId="f94225b3-263d-47de-91f3-c17c89a7eef3" providerId="ADAL" clId="{B0068357-C1A2-4C99-A862-AA7FD03EE121}" dt="2024-03-26T16:26:39.939" v="339" actId="1076"/>
        <pc:sldMkLst>
          <pc:docMk/>
          <pc:sldMk cId="270812798" sldId="267"/>
        </pc:sldMkLst>
        <pc:spChg chg="add mod">
          <ac:chgData name="Aastha Kumar" userId="f94225b3-263d-47de-91f3-c17c89a7eef3" providerId="ADAL" clId="{B0068357-C1A2-4C99-A862-AA7FD03EE121}" dt="2024-03-26T16:26:31.718" v="336" actId="1076"/>
          <ac:spMkLst>
            <pc:docMk/>
            <pc:sldMk cId="270812798" sldId="267"/>
            <ac:spMk id="2" creationId="{00000000-0000-0000-0000-000000000000}"/>
          </ac:spMkLst>
        </pc:spChg>
        <pc:spChg chg="mod">
          <ac:chgData name="Aastha Kumar" userId="f94225b3-263d-47de-91f3-c17c89a7eef3" providerId="ADAL" clId="{B0068357-C1A2-4C99-A862-AA7FD03EE121}" dt="2024-03-26T16:26:37.432" v="338" actId="1076"/>
          <ac:spMkLst>
            <pc:docMk/>
            <pc:sldMk cId="270812798" sldId="267"/>
            <ac:spMk id="3" creationId="{00000000-0000-0000-0000-000000000000}"/>
          </ac:spMkLst>
        </pc:spChg>
        <pc:picChg chg="mod">
          <ac:chgData name="Aastha Kumar" userId="f94225b3-263d-47de-91f3-c17c89a7eef3" providerId="ADAL" clId="{B0068357-C1A2-4C99-A862-AA7FD03EE121}" dt="2024-03-26T16:26:39.939" v="339" actId="1076"/>
          <ac:picMkLst>
            <pc:docMk/>
            <pc:sldMk cId="270812798" sldId="267"/>
            <ac:picMk id="4" creationId="{00000000-0000-0000-0000-000000000000}"/>
          </ac:picMkLst>
        </pc:picChg>
        <pc:picChg chg="del mod">
          <ac:chgData name="Aastha Kumar" userId="f94225b3-263d-47de-91f3-c17c89a7eef3" providerId="ADAL" clId="{B0068357-C1A2-4C99-A862-AA7FD03EE121}" dt="2024-03-26T16:26:33.244" v="337" actId="478"/>
          <ac:picMkLst>
            <pc:docMk/>
            <pc:sldMk cId="270812798" sldId="267"/>
            <ac:picMk id="5" creationId="{00000000-0000-0000-0000-000000000000}"/>
          </ac:picMkLst>
        </pc:picChg>
      </pc:sldChg>
      <pc:sldChg chg="del">
        <pc:chgData name="Aastha Kumar" userId="f94225b3-263d-47de-91f3-c17c89a7eef3" providerId="ADAL" clId="{B0068357-C1A2-4C99-A862-AA7FD03EE121}" dt="2024-03-26T16:26:42.608" v="341" actId="47"/>
        <pc:sldMkLst>
          <pc:docMk/>
          <pc:sldMk cId="1788239814" sldId="268"/>
        </pc:sldMkLst>
      </pc:sldChg>
      <pc:sldChg chg="addSp modSp mod">
        <pc:chgData name="Aastha Kumar" userId="f94225b3-263d-47de-91f3-c17c89a7eef3" providerId="ADAL" clId="{B0068357-C1A2-4C99-A862-AA7FD03EE121}" dt="2024-03-26T15:55:49.739" v="213" actId="1076"/>
        <pc:sldMkLst>
          <pc:docMk/>
          <pc:sldMk cId="494152316" sldId="304"/>
        </pc:sldMkLst>
        <pc:spChg chg="add mod">
          <ac:chgData name="Aastha Kumar" userId="f94225b3-263d-47de-91f3-c17c89a7eef3" providerId="ADAL" clId="{B0068357-C1A2-4C99-A862-AA7FD03EE121}" dt="2024-03-26T15:55:49.739" v="213" actId="1076"/>
          <ac:spMkLst>
            <pc:docMk/>
            <pc:sldMk cId="494152316" sldId="304"/>
            <ac:spMk id="2" creationId="{17A999F3-1085-FEF1-C3C0-D1608D6041DD}"/>
          </ac:spMkLst>
        </pc:spChg>
        <pc:spChg chg="mod">
          <ac:chgData name="Aastha Kumar" userId="f94225b3-263d-47de-91f3-c17c89a7eef3" providerId="ADAL" clId="{B0068357-C1A2-4C99-A862-AA7FD03EE121}" dt="2024-03-26T15:51:36.932" v="49" actId="1076"/>
          <ac:spMkLst>
            <pc:docMk/>
            <pc:sldMk cId="494152316" sldId="304"/>
            <ac:spMk id="1186818" creationId="{00000000-0000-0000-0000-000000000000}"/>
          </ac:spMkLst>
        </pc:spChg>
        <pc:spChg chg="mod">
          <ac:chgData name="Aastha Kumar" userId="f94225b3-263d-47de-91f3-c17c89a7eef3" providerId="ADAL" clId="{B0068357-C1A2-4C99-A862-AA7FD03EE121}" dt="2024-03-26T15:53:31.619" v="144" actId="5793"/>
          <ac:spMkLst>
            <pc:docMk/>
            <pc:sldMk cId="494152316" sldId="304"/>
            <ac:spMk id="1186819" creationId="{00000000-0000-0000-0000-000000000000}"/>
          </ac:spMkLst>
        </pc:spChg>
        <pc:graphicFrameChg chg="mod">
          <ac:chgData name="Aastha Kumar" userId="f94225b3-263d-47de-91f3-c17c89a7eef3" providerId="ADAL" clId="{B0068357-C1A2-4C99-A862-AA7FD03EE121}" dt="2024-03-26T15:54:08.662" v="147" actId="14100"/>
          <ac:graphicFrameMkLst>
            <pc:docMk/>
            <pc:sldMk cId="494152316" sldId="304"/>
            <ac:graphicFrameMk id="1186820" creationId="{00000000-0000-0000-0000-000000000000}"/>
          </ac:graphicFrameMkLst>
        </pc:graphicFrameChg>
        <pc:graphicFrameChg chg="add mod">
          <ac:chgData name="Aastha Kumar" userId="f94225b3-263d-47de-91f3-c17c89a7eef3" providerId="ADAL" clId="{B0068357-C1A2-4C99-A862-AA7FD03EE121}" dt="2024-03-26T15:51:54.881" v="55" actId="1076"/>
          <ac:graphicFrameMkLst>
            <pc:docMk/>
            <pc:sldMk cId="494152316" sldId="304"/>
            <ac:graphicFrameMk id="1207298" creationId="{00000000-0000-0000-0000-000000000000}"/>
          </ac:graphicFrameMkLst>
        </pc:graphicFrameChg>
      </pc:sldChg>
      <pc:sldChg chg="addSp delSp modSp del mod">
        <pc:chgData name="Aastha Kumar" userId="f94225b3-263d-47de-91f3-c17c89a7eef3" providerId="ADAL" clId="{B0068357-C1A2-4C99-A862-AA7FD03EE121}" dt="2024-03-26T15:53:34.645" v="145" actId="47"/>
        <pc:sldMkLst>
          <pc:docMk/>
          <pc:sldMk cId="2251465832" sldId="317"/>
        </pc:sldMkLst>
        <pc:graphicFrameChg chg="del mod">
          <ac:chgData name="Aastha Kumar" userId="f94225b3-263d-47de-91f3-c17c89a7eef3" providerId="ADAL" clId="{B0068357-C1A2-4C99-A862-AA7FD03EE121}" dt="2024-03-26T15:51:28.172" v="47" actId="21"/>
          <ac:graphicFrameMkLst>
            <pc:docMk/>
            <pc:sldMk cId="2251465832" sldId="317"/>
            <ac:graphicFrameMk id="1207298" creationId="{00000000-0000-0000-0000-000000000000}"/>
          </ac:graphicFrameMkLst>
        </pc:graphicFrameChg>
        <pc:inkChg chg="add del">
          <ac:chgData name="Aastha Kumar" userId="f94225b3-263d-47de-91f3-c17c89a7eef3" providerId="ADAL" clId="{B0068357-C1A2-4C99-A862-AA7FD03EE121}" dt="2024-03-25T18:44:27.701" v="45"/>
          <ac:inkMkLst>
            <pc:docMk/>
            <pc:sldMk cId="2251465832" sldId="317"/>
            <ac:inkMk id="2" creationId="{B86798DC-3FCC-10B2-C13A-76A738EC1357}"/>
          </ac:inkMkLst>
        </pc:inkChg>
      </pc:sldChg>
      <pc:sldChg chg="del">
        <pc:chgData name="Aastha Kumar" userId="f94225b3-263d-47de-91f3-c17c89a7eef3" providerId="ADAL" clId="{B0068357-C1A2-4C99-A862-AA7FD03EE121}" dt="2024-03-25T17:41:36.114" v="1" actId="47"/>
        <pc:sldMkLst>
          <pc:docMk/>
          <pc:sldMk cId="1435187747" sldId="318"/>
        </pc:sldMkLst>
      </pc:sldChg>
      <pc:sldChg chg="addSp modSp mod">
        <pc:chgData name="Aastha Kumar" userId="f94225b3-263d-47de-91f3-c17c89a7eef3" providerId="ADAL" clId="{B0068357-C1A2-4C99-A862-AA7FD03EE121}" dt="2024-03-25T17:45:06.231" v="9" actId="9405"/>
        <pc:sldMkLst>
          <pc:docMk/>
          <pc:sldMk cId="2177179683" sldId="336"/>
        </pc:sldMkLst>
        <pc:grpChg chg="mod">
          <ac:chgData name="Aastha Kumar" userId="f94225b3-263d-47de-91f3-c17c89a7eef3" providerId="ADAL" clId="{B0068357-C1A2-4C99-A862-AA7FD03EE121}" dt="2024-03-25T17:44:56.872" v="4"/>
          <ac:grpSpMkLst>
            <pc:docMk/>
            <pc:sldMk cId="2177179683" sldId="336"/>
            <ac:grpSpMk id="11" creationId="{4BEEAE71-0E8E-3B06-6880-27AD5F5FC200}"/>
          </ac:grpSpMkLst>
        </pc:grpChg>
        <pc:inkChg chg="add mod">
          <ac:chgData name="Aastha Kumar" userId="f94225b3-263d-47de-91f3-c17c89a7eef3" providerId="ADAL" clId="{B0068357-C1A2-4C99-A862-AA7FD03EE121}" dt="2024-03-25T17:44:56.872" v="4"/>
          <ac:inkMkLst>
            <pc:docMk/>
            <pc:sldMk cId="2177179683" sldId="336"/>
            <ac:inkMk id="2" creationId="{ECBE22A2-9B48-6D50-0DB6-F2B25340857A}"/>
          </ac:inkMkLst>
        </pc:inkChg>
        <pc:inkChg chg="add mod">
          <ac:chgData name="Aastha Kumar" userId="f94225b3-263d-47de-91f3-c17c89a7eef3" providerId="ADAL" clId="{B0068357-C1A2-4C99-A862-AA7FD03EE121}" dt="2024-03-25T17:44:56.872" v="4"/>
          <ac:inkMkLst>
            <pc:docMk/>
            <pc:sldMk cId="2177179683" sldId="336"/>
            <ac:inkMk id="9" creationId="{AFBB4CCD-65D0-2413-E05E-E39348BA1127}"/>
          </ac:inkMkLst>
        </pc:inkChg>
        <pc:inkChg chg="add">
          <ac:chgData name="Aastha Kumar" userId="f94225b3-263d-47de-91f3-c17c89a7eef3" providerId="ADAL" clId="{B0068357-C1A2-4C99-A862-AA7FD03EE121}" dt="2024-03-25T17:44:58.501" v="5" actId="9405"/>
          <ac:inkMkLst>
            <pc:docMk/>
            <pc:sldMk cId="2177179683" sldId="336"/>
            <ac:inkMk id="12" creationId="{7E6BA17D-B7FC-74CC-E1BD-732D8CC3D93C}"/>
          </ac:inkMkLst>
        </pc:inkChg>
        <pc:inkChg chg="add">
          <ac:chgData name="Aastha Kumar" userId="f94225b3-263d-47de-91f3-c17c89a7eef3" providerId="ADAL" clId="{B0068357-C1A2-4C99-A862-AA7FD03EE121}" dt="2024-03-25T17:44:59.860" v="6" actId="9405"/>
          <ac:inkMkLst>
            <pc:docMk/>
            <pc:sldMk cId="2177179683" sldId="336"/>
            <ac:inkMk id="13" creationId="{3B885496-4E7E-4DCF-D43C-47AED4058909}"/>
          </ac:inkMkLst>
        </pc:inkChg>
        <pc:inkChg chg="add">
          <ac:chgData name="Aastha Kumar" userId="f94225b3-263d-47de-91f3-c17c89a7eef3" providerId="ADAL" clId="{B0068357-C1A2-4C99-A862-AA7FD03EE121}" dt="2024-03-25T17:45:01.798" v="7" actId="9405"/>
          <ac:inkMkLst>
            <pc:docMk/>
            <pc:sldMk cId="2177179683" sldId="336"/>
            <ac:inkMk id="14" creationId="{60FA6D50-411F-24C6-387D-DB11BC5A25ED}"/>
          </ac:inkMkLst>
        </pc:inkChg>
        <pc:inkChg chg="add">
          <ac:chgData name="Aastha Kumar" userId="f94225b3-263d-47de-91f3-c17c89a7eef3" providerId="ADAL" clId="{B0068357-C1A2-4C99-A862-AA7FD03EE121}" dt="2024-03-25T17:45:03.485" v="8" actId="9405"/>
          <ac:inkMkLst>
            <pc:docMk/>
            <pc:sldMk cId="2177179683" sldId="336"/>
            <ac:inkMk id="15" creationId="{17DDAFC8-14AD-45D0-4431-63D091F0117F}"/>
          </ac:inkMkLst>
        </pc:inkChg>
        <pc:inkChg chg="add">
          <ac:chgData name="Aastha Kumar" userId="f94225b3-263d-47de-91f3-c17c89a7eef3" providerId="ADAL" clId="{B0068357-C1A2-4C99-A862-AA7FD03EE121}" dt="2024-03-25T17:45:06.231" v="9" actId="9405"/>
          <ac:inkMkLst>
            <pc:docMk/>
            <pc:sldMk cId="2177179683" sldId="336"/>
            <ac:inkMk id="16" creationId="{86DCDE7E-6FF6-0EC1-EE0C-873D811E9A39}"/>
          </ac:inkMkLst>
        </pc:inkChg>
      </pc:sldChg>
      <pc:sldChg chg="addSp delSp modSp mod">
        <pc:chgData name="Aastha Kumar" userId="f94225b3-263d-47de-91f3-c17c89a7eef3" providerId="ADAL" clId="{B0068357-C1A2-4C99-A862-AA7FD03EE121}" dt="2024-03-25T17:54:12.177" v="16"/>
        <pc:sldMkLst>
          <pc:docMk/>
          <pc:sldMk cId="2082413697" sldId="338"/>
        </pc:sldMkLst>
        <pc:grpChg chg="del mod">
          <ac:chgData name="Aastha Kumar" userId="f94225b3-263d-47de-91f3-c17c89a7eef3" providerId="ADAL" clId="{B0068357-C1A2-4C99-A862-AA7FD03EE121}" dt="2024-03-25T17:54:12.177" v="16"/>
          <ac:grpSpMkLst>
            <pc:docMk/>
            <pc:sldMk cId="2082413697" sldId="338"/>
            <ac:grpSpMk id="9" creationId="{44D00E84-C1C2-76D9-72C5-14848B58B96A}"/>
          </ac:grpSpMkLst>
        </pc:grpChg>
        <pc:grpChg chg="mod">
          <ac:chgData name="Aastha Kumar" userId="f94225b3-263d-47de-91f3-c17c89a7eef3" providerId="ADAL" clId="{B0068357-C1A2-4C99-A862-AA7FD03EE121}" dt="2024-03-25T17:54:12.177" v="16"/>
          <ac:grpSpMkLst>
            <pc:docMk/>
            <pc:sldMk cId="2082413697" sldId="338"/>
            <ac:grpSpMk id="12" creationId="{8E53D902-121A-95E6-07B1-3570D441A8F8}"/>
          </ac:grpSpMkLst>
        </pc:grpChg>
        <pc:inkChg chg="add mod">
          <ac:chgData name="Aastha Kumar" userId="f94225b3-263d-47de-91f3-c17c89a7eef3" providerId="ADAL" clId="{B0068357-C1A2-4C99-A862-AA7FD03EE121}" dt="2024-03-25T17:54:12.177" v="16"/>
          <ac:inkMkLst>
            <pc:docMk/>
            <pc:sldMk cId="2082413697" sldId="338"/>
            <ac:inkMk id="2" creationId="{7388E545-EF02-0D2F-427E-C955803B078F}"/>
          </ac:inkMkLst>
        </pc:inkChg>
        <pc:inkChg chg="add mod">
          <ac:chgData name="Aastha Kumar" userId="f94225b3-263d-47de-91f3-c17c89a7eef3" providerId="ADAL" clId="{B0068357-C1A2-4C99-A862-AA7FD03EE121}" dt="2024-03-25T17:54:12.177" v="16"/>
          <ac:inkMkLst>
            <pc:docMk/>
            <pc:sldMk cId="2082413697" sldId="338"/>
            <ac:inkMk id="7" creationId="{FE10860A-D982-7A1C-409A-D8557CFE688D}"/>
          </ac:inkMkLst>
        </pc:inkChg>
        <pc:inkChg chg="add mod">
          <ac:chgData name="Aastha Kumar" userId="f94225b3-263d-47de-91f3-c17c89a7eef3" providerId="ADAL" clId="{B0068357-C1A2-4C99-A862-AA7FD03EE121}" dt="2024-03-25T17:54:12.177" v="16"/>
          <ac:inkMkLst>
            <pc:docMk/>
            <pc:sldMk cId="2082413697" sldId="338"/>
            <ac:inkMk id="8" creationId="{5CAD8CC2-387C-3085-0279-3B959DF72303}"/>
          </ac:inkMkLst>
        </pc:inkChg>
        <pc:inkChg chg="add mod">
          <ac:chgData name="Aastha Kumar" userId="f94225b3-263d-47de-91f3-c17c89a7eef3" providerId="ADAL" clId="{B0068357-C1A2-4C99-A862-AA7FD03EE121}" dt="2024-03-25T17:54:12.177" v="16"/>
          <ac:inkMkLst>
            <pc:docMk/>
            <pc:sldMk cId="2082413697" sldId="338"/>
            <ac:inkMk id="10" creationId="{99B892DB-F0FD-4A59-E140-D40D629A06F9}"/>
          </ac:inkMkLst>
        </pc:inkChg>
        <pc:inkChg chg="add mod">
          <ac:chgData name="Aastha Kumar" userId="f94225b3-263d-47de-91f3-c17c89a7eef3" providerId="ADAL" clId="{B0068357-C1A2-4C99-A862-AA7FD03EE121}" dt="2024-03-25T17:54:12.177" v="16"/>
          <ac:inkMkLst>
            <pc:docMk/>
            <pc:sldMk cId="2082413697" sldId="338"/>
            <ac:inkMk id="11" creationId="{382FCB6A-9D25-ED3C-3664-CCD16FB9FB52}"/>
          </ac:inkMkLst>
        </pc:inkChg>
      </pc:sldChg>
      <pc:sldChg chg="addSp modSp mod">
        <pc:chgData name="Aastha Kumar" userId="f94225b3-263d-47de-91f3-c17c89a7eef3" providerId="ADAL" clId="{B0068357-C1A2-4C99-A862-AA7FD03EE121}" dt="2024-03-25T17:58:59.833" v="24" actId="9405"/>
        <pc:sldMkLst>
          <pc:docMk/>
          <pc:sldMk cId="2392477767" sldId="339"/>
        </pc:sldMkLst>
        <pc:grpChg chg="mod">
          <ac:chgData name="Aastha Kumar" userId="f94225b3-263d-47de-91f3-c17c89a7eef3" providerId="ADAL" clId="{B0068357-C1A2-4C99-A862-AA7FD03EE121}" dt="2024-03-25T17:58:56.993" v="21"/>
          <ac:grpSpMkLst>
            <pc:docMk/>
            <pc:sldMk cId="2392477767" sldId="339"/>
            <ac:grpSpMk id="8" creationId="{B957198F-DB6C-B77B-7593-6B65344E58EE}"/>
          </ac:grpSpMkLst>
        </pc:grpChg>
        <pc:inkChg chg="add mod">
          <ac:chgData name="Aastha Kumar" userId="f94225b3-263d-47de-91f3-c17c89a7eef3" providerId="ADAL" clId="{B0068357-C1A2-4C99-A862-AA7FD03EE121}" dt="2024-03-25T17:58:56.993" v="21"/>
          <ac:inkMkLst>
            <pc:docMk/>
            <pc:sldMk cId="2392477767" sldId="339"/>
            <ac:inkMk id="2" creationId="{8F118E41-BE40-7A99-012D-60568819F063}"/>
          </ac:inkMkLst>
        </pc:inkChg>
        <pc:inkChg chg="add mod">
          <ac:chgData name="Aastha Kumar" userId="f94225b3-263d-47de-91f3-c17c89a7eef3" providerId="ADAL" clId="{B0068357-C1A2-4C99-A862-AA7FD03EE121}" dt="2024-03-25T17:58:56.993" v="21"/>
          <ac:inkMkLst>
            <pc:docMk/>
            <pc:sldMk cId="2392477767" sldId="339"/>
            <ac:inkMk id="5" creationId="{B55BE87C-C552-72DD-0AE3-BC0D489BBDE1}"/>
          </ac:inkMkLst>
        </pc:inkChg>
        <pc:inkChg chg="add mod">
          <ac:chgData name="Aastha Kumar" userId="f94225b3-263d-47de-91f3-c17c89a7eef3" providerId="ADAL" clId="{B0068357-C1A2-4C99-A862-AA7FD03EE121}" dt="2024-03-25T17:58:56.993" v="21"/>
          <ac:inkMkLst>
            <pc:docMk/>
            <pc:sldMk cId="2392477767" sldId="339"/>
            <ac:inkMk id="6" creationId="{CF7E0F3B-0B6D-8ABD-B848-84B34EC0CD78}"/>
          </ac:inkMkLst>
        </pc:inkChg>
        <pc:inkChg chg="add">
          <ac:chgData name="Aastha Kumar" userId="f94225b3-263d-47de-91f3-c17c89a7eef3" providerId="ADAL" clId="{B0068357-C1A2-4C99-A862-AA7FD03EE121}" dt="2024-03-25T17:58:56.317" v="20" actId="9405"/>
          <ac:inkMkLst>
            <pc:docMk/>
            <pc:sldMk cId="2392477767" sldId="339"/>
            <ac:inkMk id="7" creationId="{CE1F3495-5CA6-C1CC-D499-A09AA42D4AF0}"/>
          </ac:inkMkLst>
        </pc:inkChg>
        <pc:inkChg chg="add">
          <ac:chgData name="Aastha Kumar" userId="f94225b3-263d-47de-91f3-c17c89a7eef3" providerId="ADAL" clId="{B0068357-C1A2-4C99-A862-AA7FD03EE121}" dt="2024-03-25T17:58:57.020" v="22" actId="9405"/>
          <ac:inkMkLst>
            <pc:docMk/>
            <pc:sldMk cId="2392477767" sldId="339"/>
            <ac:inkMk id="9" creationId="{3E0B8DA2-A077-4BC8-0BD0-DF1D4A9A8F0F}"/>
          </ac:inkMkLst>
        </pc:inkChg>
        <pc:inkChg chg="add">
          <ac:chgData name="Aastha Kumar" userId="f94225b3-263d-47de-91f3-c17c89a7eef3" providerId="ADAL" clId="{B0068357-C1A2-4C99-A862-AA7FD03EE121}" dt="2024-03-25T17:58:58.271" v="23" actId="9405"/>
          <ac:inkMkLst>
            <pc:docMk/>
            <pc:sldMk cId="2392477767" sldId="339"/>
            <ac:inkMk id="10" creationId="{E4616861-61A4-AC0D-90E9-FCA0148AD5A0}"/>
          </ac:inkMkLst>
        </pc:inkChg>
        <pc:inkChg chg="add">
          <ac:chgData name="Aastha Kumar" userId="f94225b3-263d-47de-91f3-c17c89a7eef3" providerId="ADAL" clId="{B0068357-C1A2-4C99-A862-AA7FD03EE121}" dt="2024-03-25T17:58:59.833" v="24" actId="9405"/>
          <ac:inkMkLst>
            <pc:docMk/>
            <pc:sldMk cId="2392477767" sldId="339"/>
            <ac:inkMk id="11" creationId="{71022DBA-0473-1BDF-1654-455F49DD5558}"/>
          </ac:inkMkLst>
        </pc:inkChg>
      </pc:sldChg>
      <pc:sldChg chg="addSp modSp mod">
        <pc:chgData name="Aastha Kumar" userId="f94225b3-263d-47de-91f3-c17c89a7eef3" providerId="ADAL" clId="{B0068357-C1A2-4C99-A862-AA7FD03EE121}" dt="2024-03-25T18:24:14.236" v="26" actId="1076"/>
        <pc:sldMkLst>
          <pc:docMk/>
          <pc:sldMk cId="2501605461" sldId="340"/>
        </pc:sldMkLst>
        <pc:spChg chg="add mod">
          <ac:chgData name="Aastha Kumar" userId="f94225b3-263d-47de-91f3-c17c89a7eef3" providerId="ADAL" clId="{B0068357-C1A2-4C99-A862-AA7FD03EE121}" dt="2024-03-25T18:24:14.236" v="26" actId="1076"/>
          <ac:spMkLst>
            <pc:docMk/>
            <pc:sldMk cId="2501605461" sldId="340"/>
            <ac:spMk id="2" creationId="{527E652B-A56F-825A-861C-C57040A85E0E}"/>
          </ac:spMkLst>
        </pc:spChg>
      </pc:sldChg>
      <pc:sldChg chg="addSp modSp mod">
        <pc:chgData name="Aastha Kumar" userId="f94225b3-263d-47de-91f3-c17c89a7eef3" providerId="ADAL" clId="{B0068357-C1A2-4C99-A862-AA7FD03EE121}" dt="2024-03-25T18:44:09.894" v="44" actId="1035"/>
        <pc:sldMkLst>
          <pc:docMk/>
          <pc:sldMk cId="2674172931" sldId="341"/>
        </pc:sldMkLst>
        <pc:spChg chg="add mod">
          <ac:chgData name="Aastha Kumar" userId="f94225b3-263d-47de-91f3-c17c89a7eef3" providerId="ADAL" clId="{B0068357-C1A2-4C99-A862-AA7FD03EE121}" dt="2024-03-25T18:24:32.777" v="40" actId="1076"/>
          <ac:spMkLst>
            <pc:docMk/>
            <pc:sldMk cId="2674172931" sldId="341"/>
            <ac:spMk id="2" creationId="{F2E62D37-9C2B-B01E-135D-6BCDC72E862E}"/>
          </ac:spMkLst>
        </pc:spChg>
        <pc:picChg chg="mod">
          <ac:chgData name="Aastha Kumar" userId="f94225b3-263d-47de-91f3-c17c89a7eef3" providerId="ADAL" clId="{B0068357-C1A2-4C99-A862-AA7FD03EE121}" dt="2024-03-25T18:44:09.894" v="44" actId="1035"/>
          <ac:picMkLst>
            <pc:docMk/>
            <pc:sldMk cId="2674172931" sldId="341"/>
            <ac:picMk id="3" creationId="{D51D346A-2DF0-F768-44CF-EEE9BBF0AF86}"/>
          </ac:picMkLst>
        </pc:picChg>
      </pc:sldChg>
      <pc:sldChg chg="addSp modSp mod">
        <pc:chgData name="Aastha Kumar" userId="f94225b3-263d-47de-91f3-c17c89a7eef3" providerId="ADAL" clId="{B0068357-C1A2-4C99-A862-AA7FD03EE121}" dt="2024-03-26T16:23:11.400" v="271" actId="20577"/>
        <pc:sldMkLst>
          <pc:docMk/>
          <pc:sldMk cId="1251427348" sldId="353"/>
        </pc:sldMkLst>
        <pc:spChg chg="mod">
          <ac:chgData name="Aastha Kumar" userId="f94225b3-263d-47de-91f3-c17c89a7eef3" providerId="ADAL" clId="{B0068357-C1A2-4C99-A862-AA7FD03EE121}" dt="2024-03-26T16:20:55.128" v="218" actId="1076"/>
          <ac:spMkLst>
            <pc:docMk/>
            <pc:sldMk cId="1251427348" sldId="353"/>
            <ac:spMk id="2" creationId="{00000000-0000-0000-0000-000000000000}"/>
          </ac:spMkLst>
        </pc:spChg>
        <pc:spChg chg="mod">
          <ac:chgData name="Aastha Kumar" userId="f94225b3-263d-47de-91f3-c17c89a7eef3" providerId="ADAL" clId="{B0068357-C1A2-4C99-A862-AA7FD03EE121}" dt="2024-03-26T16:21:02.029" v="221" actId="14100"/>
          <ac:spMkLst>
            <pc:docMk/>
            <pc:sldMk cId="1251427348" sldId="353"/>
            <ac:spMk id="3" creationId="{00000000-0000-0000-0000-000000000000}"/>
          </ac:spMkLst>
        </pc:spChg>
        <pc:spChg chg="add mod">
          <ac:chgData name="Aastha Kumar" userId="f94225b3-263d-47de-91f3-c17c89a7eef3" providerId="ADAL" clId="{B0068357-C1A2-4C99-A862-AA7FD03EE121}" dt="2024-03-26T16:23:11.400" v="271" actId="20577"/>
          <ac:spMkLst>
            <pc:docMk/>
            <pc:sldMk cId="1251427348" sldId="353"/>
            <ac:spMk id="5" creationId="{00000000-0000-0000-0000-000000000000}"/>
          </ac:spMkLst>
        </pc:spChg>
        <pc:picChg chg="mod">
          <ac:chgData name="Aastha Kumar" userId="f94225b3-263d-47de-91f3-c17c89a7eef3" providerId="ADAL" clId="{B0068357-C1A2-4C99-A862-AA7FD03EE121}" dt="2024-03-26T16:21:04.252" v="222" actId="1076"/>
          <ac:picMkLst>
            <pc:docMk/>
            <pc:sldMk cId="1251427348" sldId="353"/>
            <ac:picMk id="4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5:35:19.4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2605 0 24575,'3'40'0,"1"-1"0,2 0 0,2 0 0,21 64 0,-13-51 0,13 81 0,-21-62 0,-3 0 0,-5 97 0,-1-151 0,-1-1 0,0 0 0,-2 0 0,0-1 0,0 1 0,-1-1 0,-1 0 0,-1 0 0,0 0 0,-1-1 0,0 0 0,-1-1 0,-1 1 0,0-2 0,-1 0 0,0 0 0,-1-1 0,0 0 0,0-1 0,-2 0 0,1-1 0,-1-1 0,0 0 0,-28 11 0,-4-3 27,0-2-1,-60 11 1,-95 3-338,179-25 221,-572 39-1631,2-35 1854,549-7-196,-462-7 1987,473 9-1908,-1 2 0,-54 12 0,77-12-16,23-7 0,12-9 0,-2 0 0,41-29 0,-11 7 0,-41 25 0,0 0 0,-1-1 0,-1-1 0,0 0 0,0 0 0,-1 0 0,0-2 0,13-23 0,-15 22 0,1 2 0,0-1 0,1 1 0,1 0 0,0 1 0,0 0 0,22-17 0,-31 27 0,0 0 0,-1 0 0,1 1 0,0-1 0,0 1 0,0-1 0,0 1 0,0-1 0,0 1 0,0-1 0,0 1 0,0 0 0,1 0 0,-1 0 0,0-1 0,0 1 0,0 0 0,2 1 0,-2-1 0,-1 0 0,0 1 0,1-1 0,-1 1 0,1-1 0,-1 1 0,0-1 0,0 0 0,1 1 0,-1-1 0,0 1 0,0 0 0,0-1 0,1 1 0,-1-1 0,0 1 0,0-1 0,0 1 0,0-1 0,0 1 0,0-1 0,0 1 0,0 0 0,0-1 0,-1 2 0,0 3 0,0 1 0,-1-1 0,0 1 0,0-1 0,0 1 0,-4 4 0,-13 18 0,-1-1 0,-1 0 0,-30 27 0,29-32 0,1 1 0,1 1 0,1 1 0,-19 33 0,-18 49 0,56-106 0,-1-1 0,1 1 0,0 0 0,-1 0 0,1 0 0,0 0 0,-1 0 0,1 0 0,0 0 0,0 0 0,0 0 0,0 0 0,0 0 0,0 0 0,0 0 0,0 1 0,1-1 0,-1 0 0,0-1 0,1 1 0,-1 0 0,1 0 0,-1 0 0,1 0 0,-1 0 0,1 0 0,-1 0 0,1-1 0,0 1 0,-1 0 0,1 0 0,0-1 0,0 1 0,0 0 0,0-1 0,-1 1 0,3 0 0,4 3 0,1 0 0,0-1 0,14 5 0,-12-4 0,143 43 0,42 16 0,-138-42 0,-57-21 0,1 0 0,-1 0 0,0 0 0,1 0 0,-1 0 0,0 0 0,1 1 0,-1-1 0,0 0 0,0 0 0,1 0 0,-1 1 0,0-1 0,1 0 0,-1 0 0,0 0 0,0 1 0,1-1 0,-1 0 0,0 1 0,0-1 0,0 0 0,0 0 0,1 1 0,-1-1 0,0 0 0,0 1 0,0-1 0,0 0 0,0 1 0,0-1 0,0 0 0,0 1 0,0-1 0,0 1 0,0-1 0,0 1 0,-14 4 0,-21-3 0,0-8 0,0-1 0,-47-15 0,-15-5 0,-302-40 0,397 67 0,0 0 0,-1 0 0,1-1 0,0 1 0,0-1 0,0 1 0,0-1 0,0 0 0,0 0 0,0 0 0,0 0 0,1 0 0,-1 0 0,-2-2 0,4 2 0,-1 0 0,1 0 0,0 0 0,-1 0 0,1 0 0,0 1 0,0-1 0,-1 0 0,1 0 0,0 0 0,0 0 0,0 0 0,0 0 0,1 0 0,-1 0 0,0 0 0,0 0 0,0 0 0,1 1 0,-1-1 0,1 0 0,-1 0 0,0 0 0,1 0 0,-1 1 0,1-1 0,0 0 0,-1 1 0,1-1 0,0 0 0,-1 1 0,1-1 0,1 0 0,19-19 0,33-23 0,-35 30 0,-1-2 0,0-1 0,23-25 0,30-55 0,-46 60 0,1 2 0,53-55 0,-67 76-173,-1 0 1,-1 0-1,0-1 0,-1 0 0,12-24 0,-18 33-155,9-17-6498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4:0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24575,'0'848'-1365,"0"-826"-5461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4:0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24575,'-4'0'0,"-3"5"0,-3 1 0,-1 4 0,-2 1 0,0 2 0,3 4 0,3 4 0,-2-3 0,1 2 0,1-4-8191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4:1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24575,'5'0'0,"5"0"0,6 0 0,5 0 0,3 0 0,2-4 0,1-2 0,1 1 0,-5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4:1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 24575,'-5'0'0,"-5"0"0,-7 0 0,-3 0 0,-4 0 0,-2 0 0,-1 0 0,-1 0 0,0 0 0,5 4 0,2 2 0,0-1 0,3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8:5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24575,'1'4'0,"-1"1"0,1-1 0,0 0 0,0 0 0,1 0 0,0 0 0,-1 0 0,5 6 0,6 16 0,-3 6 0,-2 0 0,-1 1 0,2 61 0,-9 106 0,-1-80 0,3-133 0,0 1 0,1 0 0,0 1 0,1-1 0,0 0 0,6-12 0,33-69 0,-34 78 0,71-128 0,14-32 0,-93 174 0,1 1 0,-1-1 0,1 1 0,-1-1 0,0 1 0,1-1 0,-1 0 0,0 1 0,0-1 0,1 1 0,-1-1 0,0 0 0,0 1 0,0-1 0,0 0 0,0 1 0,0-1 0,0 0 0,0 1 0,0-1 0,0 0 0,0 1 0,0-1 0,-1-1 0,-11 17 0,2 6 0,0 1 0,2 1 0,0-1 0,-5 29 0,2-9 0,6-21 0,0 0 0,1 1 0,1 0 0,1-1 0,1 1 0,4 38 0,-3-56 0,1 0 0,0 0 0,1-1 0,-1 1 0,1 0 0,0 0 0,0-1 0,0 1 0,0-1 0,1 1 0,-1-1 0,1 0 0,0 0 0,0 0 0,0-1 0,0 1 0,0-1 0,5 3 0,8 5 0,1-1 0,30 11 0,-22-10 0,-10-4 68,1-2 0,29 6 0,-7-2-1637,-16-2-5257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8:5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24575,'0'4'0,"0"7"0,5 5 0,1 5 0,0 3 0,-1 3 0,-2 0 0,-1 0 0,-1 1 0,0-1 0,-1 0 0,-1 0 0,6-5 0,1-1 0,-1-5-8191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8:5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24575,'0'4'0,"0"7"0,0 10 0,0 5 0,0 8 0,0 3 0,0-1 0,0-2 0,0-2 0,0-2 0,0-1 0,0-7-8191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8:5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24575,'0'4'0,"0"11"0,0 12 0,0 14 0,0 10 0,0 5 0,0 1 0,5 2 0,1-7 0,0-6 0,-1-7 0,-2-6 0,-1-4 0,-1-2 0,0-6-8191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8:5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24575,'0'13'0,"0"14"0,0 25 0,5 17 0,1 10 0,0 6 0,-2 10 0,0 7 0,-2 4 0,-1-6 0,-1-8 0,0-14 0,0-21-8191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8:5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29 220 24575,'0'0'0,"-1"0"0,0 1 0,0-1 0,0 0 0,0 1 0,0-1 0,0 1 0,0-1 0,1 1 0,-1-1 0,0 1 0,0 0 0,1-1 0,-1 1 0,1 0 0,-1 0 0,0-1 0,1 1 0,-1 0 0,1 0 0,0 0 0,-1 0 0,1 0 0,0 0 0,-1 0 0,1 0 0,0 1 0,-5 31 0,5-29 0,-2 14 0,0-2 0,0 0 0,2 0 0,2 29 0,-2-42 0,0 0 0,1 1 0,0-1 0,0 0 0,0 1 0,0-1 0,0 0 0,0 0 0,1 0 0,0 0 0,0 0 0,-1 0 0,2-1 0,-1 1 0,0-1 0,0 1 0,1-1 0,-1 0 0,1 0 0,0 0 0,0 0 0,0 0 0,5 2 0,2-1 0,0-1 0,0 0 0,0 0 0,1-1 0,19 0 0,53-7 0,-77 5 0,0 0 0,-1 0 0,1-1 0,-1 0 0,1 0 0,-1-1 0,0 1 0,0-1 0,0 0 0,0 0 0,-1-1 0,1 1 0,-1-1 0,0 0 0,0 0 0,0-1 0,0 1 0,-1-1 0,0 0 0,0 0 0,2-5 0,5-12 0,-1-1 0,-1 0 0,8-42 0,-4 18 0,-6 27 0,13-55 0,-18 68 0,0 0 0,0 0 0,-1 0 0,1 0 0,-2 0 0,1 0 0,-1 0 0,-2-9 0,3 14 0,-1 0 0,0 0 0,0 1 0,0-1 0,0 0 0,0 0 0,0 1 0,0-1 0,-1 1 0,1-1 0,0 1 0,-1 0 0,1-1 0,-1 1 0,0 0 0,1 0 0,-4-1 0,1 0 0,0 1 0,0-1 0,0 1 0,0 0 0,0 0 0,-1 1 0,1-1 0,-5 1 0,2 0 0,0 1 0,0-1 0,0 1 0,0 1 0,0-1 0,1 1 0,-1 0 0,0 1 0,-12 6 0,6-1 0,1 1 0,0 1 0,0 0 0,0 0 0,2 2 0,-1-1 0,1 1 0,1 1 0,0-1 0,1 2 0,1-1 0,0 1 0,0 0 0,1 1 0,1-1 0,1 1 0,0 0 0,1 1 0,-3 26 0,7 64-1365,0-83-5461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44:5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24575,'0'-1'0,"0"1"0,0-1 0,0 0 0,1 0 0,-1 1 0,0-1 0,1 0 0,-1 1 0,0-1 0,1 0 0,-1 1 0,1-1 0,0 0 0,-1 1 0,1-1 0,-1 1 0,1-1 0,0 1 0,-1-1 0,1 1 0,0 0 0,1-1 0,21-8 0,-11 4 0,-10 4 0,1 0 0,-1 0 0,0 0 0,1 0 0,-1 1 0,1-1 0,-1 1 0,1-1 0,0 1 0,4 0 0,-5 0 0,-1 1 0,1-1 0,-1 1 0,1 0 0,-1-1 0,0 1 0,1 0 0,-1 0 0,0-1 0,1 1 0,-1 0 0,0 1 0,0-1 0,0 0 0,0 0 0,0 0 0,0 1 0,0-1 0,-1 0 0,2 2 0,3 8 0,0 0 0,-1 0 0,-1 0 0,0 1 0,0-1 0,-1 1 0,1 18 0,-2 89 0,-2-81 0,1-8 0,0 0 0,-4 31 0,3-52 0,-1 0 0,0 0 0,0 0 0,-1 0 0,0-1 0,-1 1 0,-8 13 0,12-21 0,0-1 0,0 1 0,0-1 0,-1 0 0,1 1 0,0-1 0,0 1 0,-1-1 0,1 1 0,0-1 0,-1 0 0,1 1 0,0-1 0,-1 0 0,1 1 0,-1-1 0,1 0 0,-1 1 0,1-1 0,-1 0 0,1 0 0,-1 0 0,1 0 0,-1 1 0,1-1 0,-1 0 0,0 0 0,1-1 0,0 1 0,-1-1 0,1 1 0,0-1 0,0 0 0,0 1 0,0-1 0,0 1 0,0-1 0,0 1 0,0-1 0,0 0 0,0 1 0,0-1 0,0 1 0,0-1 0,0 0 0,1 1 0,-1-1 0,0 1 0,0-1 0,1 1 0,-1-1 0,0 1 0,1-1 0,45-85 0,-25 49 0,-1-2 0,-2 0 0,22-68 0,-32 82 0,1 1 0,17-34 0,3-5 0,-28 60 0,1 0 0,-1-1 0,1 1 0,0 0 0,0 0 0,3-3 0,-5 5 0,0 1 0,1 0 0,-1 0 0,0-1 0,0 1 0,1 0 0,-1 0 0,0-1 0,1 1 0,-1 0 0,0 0 0,0 0 0,1 0 0,-1 0 0,0-1 0,1 1 0,-1 0 0,1 0 0,-1 0 0,0 0 0,1 0 0,-1 0 0,0 0 0,1 0 0,-1 0 0,1 0 0,-1 1 0,1 0 0,0-1 0,-1 1 0,1-1 0,-1 1 0,1 0 0,-1-1 0,1 1 0,-1 0 0,0-1 0,1 1 0,-1 0 0,0 0 0,0 0 0,0-1 0,1 1 0,-1 1 0,1 13 0,0 1 0,0-1 0,-2 1 0,0-1 0,-1 0 0,-6 27 0,-2 22 0,5-7 0,3 0 0,5 66 0,-2-120 14,-1-1 0,0 1-1,0 0 1,1-1 0,0 1-1,-1-1 1,1 0-1,0 1 1,0-1 0,0 1-1,1-1 1,-1 0 0,1 0-1,-1 0 1,1 0 0,-1 0-1,1 0 1,0 0 0,0-1-1,0 1 1,0 0 0,0-1-1,1 0 1,2 2 0,1-1-228,1 0 1,0 0 0,0-1-1,-1 0 1,1 0 0,0-1-1,12 0 1,4-1-6613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8:5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108 207 24575,'-1'1'0,"0"-1"0,0 0 0,-1 1 0,1-1 0,0 1 0,0 0 0,-1-1 0,1 1 0,0 0 0,0 0 0,0 0 0,0 0 0,0-1 0,0 2 0,0-1 0,0 0 0,0 1 0,-16 25 0,13-20 0,-5 8 0,0 2 0,1-1 0,0 1 0,2 0 0,0 1 0,0 0 0,2 0 0,0 0 0,2 0 0,-2 28 0,4-31 0,0-3 0,0 1 0,0-1 0,1 0 0,4 17 0,-4-26 0,0 0 0,0 1 0,0-1 0,1 0 0,-1 0 0,1 0 0,0 0 0,0 0 0,0 0 0,0 0 0,1-1 0,-1 1 0,1-1 0,-1 1 0,1-1 0,0 0 0,0 0 0,0-1 0,0 1 0,3 1 0,3 0 0,-1 0 0,1-1 0,-1 0 0,1 0 0,0-1 0,-1 0 0,1 0 0,0-1 0,0 0 0,0-1 0,0 0 0,0 0 0,8-3 0,-10 2 0,-1 0 0,1 0 0,-1-1 0,0 0 0,0 0 0,0-1 0,0 1 0,0-1 0,-1-1 0,1 1 0,-1-1 0,0 0 0,-1 0 0,1 0 0,-1 0 0,7-13 0,55-132 0,-61 139 0,-1 0 0,-1-1 0,0 1 0,0-1 0,-1 1 0,1-20 0,-4-75 0,-1 51 0,2 42 0,0 1 0,0-1 0,-1 0 0,0 1 0,-1-1 0,-4-15 0,6 25 0,-1 1 0,0 0 0,0 0 0,0 0 0,0 0 0,0 0 0,0 0 0,0 1 0,-1-1 0,1 0 0,-1 1 0,1-1 0,-1 0 0,0 1 0,1 0 0,-1-1 0,0 1 0,0 0 0,0 0 0,0 0 0,0 0 0,0 1 0,0-1 0,-1 0 0,1 1 0,0 0 0,0-1 0,0 1 0,-1 0 0,1 0 0,0 0 0,0 0 0,0 1 0,-1-1 0,1 1 0,0-1 0,-2 2 0,-5 0 34,0 2 1,0-1-1,0 1 0,0 0 0,1 1 0,0 0 0,0 0 0,0 1 0,-13 12 1,6-1-462,0-1 0,1 2 1,-14 20-1,19-24-6399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5:02.8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482 0 24575,'-37'48'0,"-54"31"0,62-56 0,1 0 0,-46 53 0,51-45 0,1 1 0,2 2 0,1 0 0,-19 46 0,-42 150 0,74-207 0,1 0 0,1 0 0,1 0 0,2 1 0,0 0 0,4 46 0,-1-60 0,0-1 0,0 1 0,1-1 0,0 1 0,1-1 0,0 0 0,0 0 0,1-1 0,0 1 0,0-1 0,1 0 0,0-1 0,1 1 0,0-1 0,0-1 0,15 12 0,7 2 0,1-1 0,1-2 0,42 18 0,-54-27 0,46 21 0,-26-12 0,0 1 0,44 28 0,-74-40 0,0-2 0,1 1 0,0-1 0,0 0 0,0-1 0,0 0 0,1-1 0,-1 0 0,1-1 0,12 1 0,-12-1 0,6 1 0,1 2 0,-1 0 0,0 1 0,18 7 0,63 33 0,-93-42 0,51 30 0,-43-24 0,0-1 0,0-1 0,1 0 0,14 5 0,-14-7 0,-9-2 0,2-1 0,-1 0 0,0 0 0,0-1 0,1 0 0,11 1 0,-17-2 0,0 0 0,0 0 0,0 0 0,0 0 0,1-1 0,-1 1 0,0-1 0,0 1 0,0 0 0,0-1 0,0 0 0,0 1 0,0-1 0,0 0 0,0 1 0,-1-1 0,1 0 0,1-1 0,-1 1 0,0-1 0,0 0 0,0 0 0,-1 0 0,1 0 0,0 0 0,-1 0 0,1 0 0,-1 0 0,0-1 0,0 1 0,0 0 0,0-3 0,-1-10 0,-1 0 0,-1 0 0,0 0 0,-1 0 0,-6-15 0,-34-72 0,34 85 0,1 3 0,15 19 0,185 210 0,-112-129 0,-78-85 0,0 0 0,0 0 0,0 1 0,-1-1 0,1 0 0,0 0 0,-1 1 0,1-1 0,-1 0 0,1 1 0,-1-1 0,0 0 0,1 1 0,-1-1 0,0 1 0,0-1 0,0 1 0,0-1 0,0 0 0,0 1 0,-1 1 0,0-1 0,0 0 0,0 0 0,0 0 0,0 0 0,-1 0 0,1 0 0,-1 0 0,1 0 0,-1 0 0,0-1 0,-3 4 0,-6 2 0,-1 0 0,1 0 0,-24 8 0,21-9 0,-5 3 0,0-1 0,-1-1 0,0-1 0,0-1 0,0-1 0,-1 0 0,0-2 0,-39 0 0,49-2-455,0 0 0,-19 4 0,8 1-6371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5:3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24575,'-1'2'0,"1"0"0,-1 0 0,0 0 0,0 1 0,0-1 0,0 0 0,0 0 0,0 0 0,0-1 0,0 1 0,-1 0 0,1 0 0,-1-1 0,0 1 0,-3 2 0,-28 19 0,23-18 0,-7 4 0,-28 21 0,39-25 0,0 0 0,0 0 0,1 1 0,0 0 0,0 0 0,0 0 0,-5 12 0,-1 2 0,1 1 0,2 0 0,0 1 0,1 0 0,1 0 0,1 0 0,1 1 0,1 0 0,2 0 0,0 30 0,1-1 0,2 77 0,-1-123 0,-1 0 0,1 0 0,0 0 0,0 0 0,1 0 0,0 0 0,0 0 0,0 0 0,0-1 0,1 1 0,0-1 0,1 0 0,-1 0 0,1 0 0,0 0 0,0-1 0,0 1 0,1-1 0,-1 0 0,1 0 0,0-1 0,0 0 0,1 1 0,-1-2 0,1 1 0,-1-1 0,11 4 0,51 14 0,-49-13 0,1-1 0,0 0 0,0-2 0,26 3 0,52 5 0,-61-6 0,42 1 0,-47-6 0,149-3 0,-175 2 0,-1-1 0,1 0 0,-1 0 0,0 0 0,0 0 0,0 0 0,1-1 0,-1 0 0,0 0 0,-1 0 0,1 0 0,0-1 0,-1 0 0,7-5 0,-6 3 0,-1 1 0,1-1 0,-1 0 0,0-1 0,0 1 0,0 0 0,-1-1 0,0 0 0,3-9 0,-1-9 0,-1 1 0,-1-1 0,-1 1 0,-3-35 0,1 37 0,2-86 0,-4-50 0,2 152 0,0-1 0,-1 0 0,0 1 0,0-1 0,0 1 0,0-1 0,-1 1 0,0 0 0,0 0 0,0 0 0,-1 1 0,0-1 0,1 1 0,-2-1 0,1 1 0,0 1 0,-6-4 0,-11-8 0,-1 1 0,-38-18 0,31 18 0,13 4 0,1 0 0,-15-12 0,23 15 0,-1 1 0,1 0 0,-1 1 0,0 0 0,-1 0 0,1 1 0,-1 0 0,0 0 0,0 1 0,0 0 0,0 1 0,-11-2 0,-90 4 3,74 1-1371,8 0-5458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5:4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2 24575,'-85'-1'0,"-97"3"0,88 13 0,56-7 0,1-1 0,0 2 0,-58 21 0,92-28 0,0-1 0,0 1 0,0 0 0,1 0 0,-1 1 0,0-1 0,1 0 0,-1 1 0,1 0 0,0-1 0,0 1 0,0 0 0,0 0 0,1 0 0,-1 0 0,1 1 0,-1-1 0,1 0 0,0 1 0,1-1 0,-1 1 0,0 4 0,-1 10 0,2 1 0,-1-1 0,4 22 0,-1-9 0,0 233 0,-2-182 0,0-66 0,1 0 0,1 0 0,0 0 0,2 0 0,-1 0 0,2-1 0,0 0 0,1 0 0,1 0 0,0 0 0,10 14 0,-15-26 0,1 0 0,-1 0 0,1 0 0,0 0 0,0-1 0,0 1 0,1-1 0,-1 0 0,1 0 0,-1 0 0,1 0 0,-1-1 0,7 3 0,5-1 0,-1 0 0,22 2 0,1-1 0,32 4 0,0-2 0,85-6 0,-83-1 0,-61 1 0,1 0 0,0-1 0,0 0 0,-1-1 0,1-1 0,-1 1 0,20-9 0,-24 8 0,0 0 0,0-1 0,-1 1 0,0-1 0,1 0 0,-1 0 0,-1-1 0,1 0 0,-1 0 0,0 0 0,0 0 0,0-1 0,0 1 0,2-8 0,1-2 0,0 0 0,-1 0 0,-1-1 0,0 0 0,-1 0 0,-1 0 0,0 0 0,0-30 0,-5-299 0,2 335 31,0 0 0,-1 0 0,-1 0 0,0 0 0,0 1 0,0-1 0,-2 1 0,1 0 1,-1-1-1,-8-13 0,9 18-121,-1 0 0,1 0 0,-1 1 0,0-1 0,0 1 1,0 0-1,-1 0 0,0 1 0,1-1 0,-1 1 1,0 0-1,-1 0 0,1 1 0,0-1 0,-1 1 0,0 0 1,1 1-1,-12-2 0,-4 1-6736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6:5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24575,'1'8'0,"1"0"0,0 0 0,0-1 0,0 1 0,1-1 0,6 12 0,-5-12 0,80 213 0,-81-210 0,0 0 0,1-1 0,0 0 0,1 1 0,0-2 0,0 1 0,1 0 0,0-1 0,0 0 0,1-1 0,0 1 0,0-1 0,1-1 0,0 1 0,0-1 0,13 7 0,20 9 0,1 0 0,1-3 0,1-2 0,1-1 0,0-3 0,0-2 0,1-1 0,1-3 0,84 3 0,475-8 0,-278-5 0,2609 3 0,-2029 45 0,-485-10 0,-281-25 0,167 8 0,-265-16 0,86 18 0,-15-2 0,214 5 0,-86-7 0,340 11 0,-59-4 0,193 31 0,-603-31 0,202 66 0,-243-67 0,-45-15 0,0 2 0,0 0 0,32 18 0,22 17 0,77 41 0,-144-78 0,0 2 0,-1 0 0,0 1 0,21 18 0,46 54 0,-81-82 0,28 33 0,-2 0 0,-1 2 0,35 65 0,-40-65 0,31 37 0,-27-39 0,21 37 0,-43-67 0,3 6 0,0 0 0,12 15 0,-16-23 0,-1 0 0,2 0 0,-1 0 0,0 0 0,0 0 0,0 0 0,0 0 0,1 0 0,-1-1 0,0 1 0,4 1 0,-5-2 0,1 0 0,-1 0 0,1 0 0,0 0 0,-1 0 0,1 0 0,-1-1 0,1 1 0,0 0 0,-1 0 0,1 0 0,-1 0 0,1-1 0,-1 1 0,1 0 0,-1-1 0,1 1 0,-1 0 0,1-1 0,-1 1 0,1-1 0,-1 1 0,1-1 0,-1 1 0,0-1 0,1 1 0,-1-1 0,0 1 0,1-2 0,5-14 0,0 1 0,-2-1 0,1-1 0,-2 1 0,2-22 0,3-9 0,18-123 0,-5 26 0,-18 122 0,2 1 0,0 0 0,1 0 0,15-33 0,-19 50 0,17-38 0,2 1 0,2 1 0,39-54 0,87-108 0,-139 191 0,1 1 0,0 0 0,1 0 0,-1 1 0,27-14 0,-26 16 0,0 0 0,0-1 0,-1 0 0,-1-1 0,1 0 0,-1 0 0,10-14 0,-5 3 0,-1 1 0,19-33 0,-29 44 0,-1 1 0,0-1 0,0 0 0,0 0 0,-1-1 0,0 1 0,-1-1 0,1-9 0,-4-140-1365,2 135-5461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7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 24575,'-44'2'0,"-74"14"0,69-8 0,44-7 0,0 0 0,0 1 0,0-1 0,0 1 0,0 1 0,0-1 0,1 1 0,-7 4 0,-35 31 0,21-16 0,4-6 0,1 0 0,-29 29 0,42-38 0,1 1 0,0 0 0,0 0 0,1 0 0,0 1 0,1 0 0,-6 14 0,-1 8 0,1-6 0,1 0 0,1 1 0,1 0 0,1 1 0,-3 52 0,8-56 0,4 136 0,-2-154 0,0 0 0,0-1 0,0 1 0,1 0 0,0 0 0,0 0 0,0-1 0,1 1 0,-1-1 0,1 0 0,0 0 0,0 0 0,0 0 0,1 0 0,0-1 0,-1 1 0,9 4 0,5 3 0,1 0 0,0-2 0,21 9 0,-17-9 0,57 28 0,71 31 0,-134-62 0,0-1 0,0 0 0,0-2 0,0 0 0,24 2 0,-32-5 0,0 1 0,0-1 0,0-1 0,0 1 0,0-2 0,0 1 0,0-1 0,0 0 0,0 0 0,-1-1 0,1 0 0,-1-1 0,7-4 0,-7 2 0,0-1 0,0 0 0,-1 0 0,0-1 0,0 0 0,-1 0 0,6-13 0,5-6 0,-9 15 0,-1 0 0,-1-1 0,0 0 0,6-26 0,-5 20 0,10-27 0,-15 45 0,60-149 0,-54 128 0,-1 0 0,-1 0 0,-1 0 0,-1 0 0,1-26 0,-4 19 0,-3-101 0,3 127 0,-1-1 0,1 0 0,-1 1 0,0-1 0,0 1 0,-1 0 0,1-1 0,-1 1 0,1 0 0,-1 0 0,0 0 0,-1 0 0,1 0 0,0 0 0,-1 1 0,1-1 0,-1 1 0,0-1 0,0 1 0,0 0 0,0 0 0,0 1 0,0-1 0,-1 0 0,1 1 0,-1 0 0,1 0 0,-6-1 0,-9-1 0,0 1 0,0 0 0,0 1 0,-27 3 0,21-1 0,-2 0-1365,3-1-5461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7:5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24575,'-31'0'0,"7"-1"0,0 2 0,-37 5 0,53-5 0,-1 1 0,1 1 0,0-1 0,0 1 0,0 1 0,1-1 0,-1 1 0,1 1 0,0 0 0,-13 10 0,12-7 0,1-1 0,0 1 0,1 1 0,0-1 0,0 1 0,1 0 0,0 1 0,1-1 0,0 1 0,0 0 0,1 0 0,0 0 0,-2 16 0,1 12 0,1-1 0,3 55 0,1-57 0,-3 27 0,1-36 0,1-1 0,1 1 0,6 43 0,-4-60 0,0 0 0,1 1 0,0-2 0,0 1 0,1 0 0,0-1 0,0 0 0,1 0 0,0-1 0,0 1 0,11 8 0,10 7 0,52 35 0,-65-48 0,-3-3 0,0-1 0,0-1 0,1 1 0,-1-2 0,1 0 0,0 0 0,1-1 0,-1 0 0,21 1 0,10-2 0,64-5 0,-36 0 0,-15 4 0,-35 1 0,-1-2 0,1 0 0,-1-1 0,28-6 0,-41 5 0,-1-1 0,1 0 0,-1 0 0,1 0 0,-1-1 0,0 0 0,-1 0 0,1-1 0,9-9 0,1-3 0,23-32 0,-31 35 0,0 0 0,-1-1 0,0 1 0,-1-2 0,5-18 0,5-15 0,27-88 0,-40 122 0,0-1 0,0 0 0,-2 1 0,0-1 0,0 0 0,-4-22 0,2 29 0,0 0 0,-1 0 0,0 0 0,-1 1 0,0-1 0,0 1 0,-1 0 0,0 0 0,-1 0 0,1 1 0,-1-1 0,-10-10 0,9 12 0,1 1 0,-1 0 0,0-1 0,-1 2 0,1-1 0,-1 1 0,0 0 0,0 0 0,-9-2 0,6 3 0,-1 0 0,1 1 0,-1 0 0,0 1 0,1 0 0,-14 1 0,-19-1 0,-56-10 0,66 6 0,-1 2 0,0 1 0,-41 3 0,32 8-1365,26-3-5461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7:5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2808 0 24575,'-76'0'0,"0"4"0,-142 24 0,12 25 0,-201 80 0,325-100 0,1 4 0,-149 93 0,78-37 0,-187 120 0,252-152 0,-140 126 0,155-111 0,3 2 0,4 3 0,-65 107 0,99-137 0,2 2 0,2 2 0,3 0 0,2 2 0,3 0 0,-13 64 0,2 32 0,-10 176 0,4 265 0,36-487 0,3 286 0,-2-360 0,2 0 0,1-1 0,2 1 0,1-1 0,2 0 0,13 33 0,-13-43 0,1-1 0,1-1 0,1 0 0,1-1 0,1 0 0,0 0 0,1-2 0,1 0 0,27 22 0,46 29 0,58 53 0,-29-24 0,-28-27 0,106 107 0,-193-173 0,16 13 0,29 22 0,-44-35 0,1-1 0,1 1 0,-1-1 0,0-1 0,1 1 0,-1-1 0,1 0 0,0 0 0,0-1 0,0 1 0,10 0 0,-14-2 0,-1 0 0,1 0 0,-1-1 0,0 1 0,1 0 0,-1 0 0,0-1 0,1 1 0,-1-1 0,0 0 0,1 1 0,-1-1 0,0 0 0,0 0 0,0 1 0,0-1 0,0 0 0,0 0 0,0 0 0,0 0 0,2-3 0,-2 1 0,1 0 0,0 0 0,-1-1 0,0 1 0,0-1 0,0 1 0,0-1 0,0-5 0,0-2 0,-1-1 0,0 1 0,-1-1 0,-2-15 0,-5-4 0,-1 0 0,-26-58 0,20 57 0,2-2 0,-8-35 0,8 5 0,3 0 0,-3-97 0,17-129 0,-1 240 0,2 0 0,2 0 0,2 1 0,3 0 0,2 0 0,2 2 0,30-65 0,-38 98 0,-1 2 0,2-1 0,0 1 0,0 0 0,1 1 0,1 0 0,0 1 0,17-14 0,13-4 0,52-29 0,-28 18 0,-4 4 0,1 3 0,1 2 0,69-22 0,206-43 0,-215 68 0,163-14 0,-180 30 0,164-7 0,-80 0 0,-126 10 0,-61 8-65,0 0 0,0-1 0,0 1 0,0-1 0,0 1 0,0-1 0,0 0 0,0 0 0,0-1 0,-1 1 0,1-1 0,0 1 0,-1-1 0,1 0 0,-1 0 0,1 0 0,-1 0 0,0 0 0,0-1 0,2-2 0,4-11-6761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8:46.5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243 928 24575,'298'-10'0,"526"-8"0,-551 20 0,-184-1 0,103-3 0,-90-10 0,28-2 0,-124 14 0,0-1 0,0 1 0,0-1 0,0 0 0,-1 0 0,1-1 0,5-2 0,-8 3 0,0-1 0,0 0 0,0 1 0,0-1 0,0-1 0,-1 1 0,1 0 0,-1-1 0,0 1 0,0-1 0,0 0 0,0 1 0,0-1 0,1-3 0,9-22 0,-1 1 0,-1-2 0,8-38 0,-6 21 0,5-26 0,-2 0 0,-4 0 0,-2-1 0,-3-111 0,-5 151 0,0 24 0,0 1 0,-1-1 0,0 0 0,0 1 0,-1-1 0,0 1 0,-1-1 0,-4-14 0,5 21 0,-1 0 0,1 0 0,-1 0 0,0 0 0,0 0 0,1 1 0,-1-1 0,0 1 0,-1-1 0,1 1 0,0 0 0,0 0 0,0 0 0,-1 0 0,1 0 0,0 0 0,-4 0 0,-46-5 0,40 5 0,-35 1 0,1 2 0,0 1 0,-85 19 0,-12 0 0,-87 10 0,-107-5 0,19-2 0,226-16 0,-206 12 0,-47-23 0,337 2 0,1 0 0,-1 1 0,1 0 0,0 0 0,-1 0 0,1 1 0,0 0 0,0 1 0,0 0 0,0 0 0,1 0 0,-1 1 0,1 0 0,0 0 0,0 0 0,-11 11 0,-3 2 0,10-9 0,1 0 0,-13 15 0,19-19 0,0 0 0,1 0 0,-1 0 0,1 1 0,0-1 0,0 1 0,0-1 0,1 1 0,-1 0 0,0 5 0,-1 22 0,1 1 0,4 64 0,1-22 0,-4 8 0,3 72 0,-2-153 18,0 0 0,1 0 0,-1 1 0,1-1 0,-1 0 0,1 0 0,0 0 0,0 0 0,0 0 0,0 0 0,0 0 0,0 0 0,0 0 0,1 0 0,-1 0 0,1-1 0,2 3 0,0-1-148,1 0 1,0-1-1,0 1 0,0-1 1,8 3-1,1 0-781,2 1-5915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8:41.8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20 24575,'0'-4'0,"5"-2"0,5 1 0,2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44:5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24575,'0'-8'0,"1"0"0,1 0 0,-1 1 0,1-1 0,1 0 0,-1 1 0,1 0 0,1-1 0,6-10 0,-7 14 0,-1 0 0,1 1 0,0-1 0,0 0 0,1 1 0,-1 0 0,8-6 0,-9 8 0,0 0 0,0 0 0,0 0 0,0 0 0,0 1 0,0-1 0,0 0 0,0 1 0,0-1 0,0 1 0,0 0 0,1 0 0,-1 0 0,0 0 0,0 0 0,0 0 0,3 1 0,-3 0 0,0 0 0,0 0 0,0 0 0,-1 0 0,1 0 0,0 0 0,-1 0 0,1 1 0,-1-1 0,1 1 0,-1-1 0,0 1 0,0-1 0,0 1 0,0 0 0,0-1 0,0 1 0,0 0 0,0 0 0,0 0 0,-1 0 0,1 0 0,-1 3 0,2 5 0,0 1 0,-1 0 0,-1 10 0,0-16 0,0 20 0,0 0 0,-2-1 0,-9 40 0,10-61 0,1 0 0,-1-1 0,1 1 0,-1 0 0,1 0 0,0 0 0,0-1 0,0 1 0,1 0 0,-1 0 0,1 0 0,-1-1 0,1 1 0,0 0 0,2 4 0,-1-4 0,0-1 0,0 0 0,0 0 0,0 0 0,0 0 0,0-1 0,0 1 0,1-1 0,-1 1 0,1-1 0,-1 0 0,1 0 0,0 0 0,-1 0 0,1 0 0,4 0 0,13 3-455,0-2 0,21 1 0,-2-3-6371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8:42.7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1 134 24575,'6'-1'0,"1"0"0,-1 0 0,1 0 0,-1-1 0,0 0 0,9-4 0,6-2 0,47-12 0,108-17 0,-13 8 0,-109 18 0,-37 7 0,1 0 0,22-1 0,-11 4 0,0 0 0,0 3 0,0 0 0,50 11 0,-54-9 0,-1-1 0,1 0 0,41-3 0,21 1 0,-38 10-38,-34-6-1289,3-1-5499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8:51.0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 1 24575,'-1'173'0,"3"180"0,1-326 0,7 34 0,3 20 0,-12-67 0,0 0 0,1-1 0,1 1 0,0 0 0,0-1 0,2 0 0,6 16 0,-8-26 0,0 0 0,-1-1 0,1 1 0,0 0 0,0-1 0,0 0 0,0 0 0,1 0 0,-1 0 0,1 0 0,-1-1 0,1 1 0,0-1 0,-1 0 0,1 0 0,0-1 0,0 1 0,7-1 0,6 1 0,0-1 0,32-4 0,-28 1 0,30-10 0,-12 2 0,0 1 0,-21 5 0,-1 1 0,0 0 0,22-1 0,52 5 0,-62 2 0,1-2 0,-1-2 0,52-8 0,41-9 0,-27 4 0,-56 10 0,-1 2 0,72 3 0,21-2 0,-49-10 0,-53 7 0,45-3 0,237 7 0,-146 2 0,-153-1 0,-1 0 0,1-1 0,0 0 0,-1-1 0,1-1 0,18-6 0,-25 7 0,0 0 0,0 0 0,-1-1 0,1 0 0,-1 0 0,0 0 0,0 0 0,0-1 0,0 1 0,0-1 0,-1 0 0,0 0 0,0-1 0,0 1 0,0-1 0,-1 1 0,3-7 0,8-28 0,-2 0 0,8-53 0,-3 15 0,-12 53 0,-1 0 0,0-1 0,-2 0 0,-1 1 0,-3-26 0,3 45 0,-1 1 0,0-1 0,0 0 0,-1 1 0,1-1 0,-1 1 0,0-1 0,0 1 0,0 0 0,-1 0 0,0 0 0,0 0 0,-4-5 0,2 4 0,-1 0 0,0 0 0,0 0 0,0 1 0,-1 0 0,0 0 0,-11-5 0,1 3 0,1 1 0,-1 0 0,0 2 0,0 0 0,-1 0 0,-28 1 0,6 1 0,-1 2 0,1 2 0,0 2 0,-45 11 0,-40 18 0,-188 41 0,11-24 0,247-43 0,-5 2 0,-77 3 0,105-11 0,-45 9 0,-24 1 0,-174-12 0,257-3 0,1 0 0,-1-2 0,-33-12 0,-2-1 0,15 6-682,-45-19-1,66 24-6143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4:35.1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0,'969'0,"-941"0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4:36.43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79,'5'0,"9"-5,8-1,5 0,1-3,2 0,-1 2,0 1,-1 2,-1 2,-4-3,-3-1,1 0,1 2,-4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4:38.24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55,'385'-27,"33"0,-359 27,-24 0,0 0,67 11,-96-9,16 2,0 2,23 8,-28-7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4:39.65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1,'623'0,"-596"1,0 2,31 6,30 4,-66-12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9:5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24575,'-1'3'0,"1"-1"0,-1 1 0,0-1 0,0 1 0,0-1 0,0 1 0,0-1 0,-1 0 0,1 1 0,-1-1 0,0 0 0,1 0 0,-1 0 0,0 0 0,-4 2 0,-34 24 0,29-22 0,-10 5 0,-33 24 0,47-29 0,0 0 0,0 0 0,1 1 0,0 0 0,0 0 0,1 0 0,-8 14 0,0 4 0,2 0 0,0 0 0,2 1 0,1 0 0,1 0 0,1 1 0,2 0 0,0 0 0,2 0 0,1 36 0,1-1 0,3 92 0,-3-147 0,1 0 0,0 0 0,0 1 0,1-1 0,-1 0 0,2 0 0,-1 0 0,1-1 0,0 1 0,0-1 0,1 1 0,0-1 0,0 0 0,0 0 0,1-1 0,0 1 0,0-1 0,0 0 0,1 0 0,0-1 0,0 0 0,0 0 0,0 0 0,0-1 0,1 0 0,0 0 0,11 3 0,62 19 0,-59-17 0,2 0 0,-1-2 0,1-1 0,31 3 0,62 7 0,-74-8 0,51 2 0,-56-8 0,177-4 0,-209 3 0,1-1 0,-1 0 0,0 0 0,0 0 0,0-1 0,0 0 0,0 0 0,0 0 0,-1 0 0,1-1 0,-1 0 0,1 1 0,-1-2 0,7-6 0,-6 5 0,-1-1 0,0 0 0,0 0 0,0 0 0,-1 0 0,0-1 0,0 1 0,0-1 0,2-12 0,0-9 0,-1 0 0,-2 0 0,-1 0 0,-3-40 0,1 43 0,1-102 0,-3-60 0,2 180 0,0 1 0,-1-1 0,0 0 0,-1 1 0,1-1 0,-1 1 0,0 0 0,-1 0 0,0 0 0,1 0 0,-2 0 0,1 1 0,-1 0 0,0 0 0,0 0 0,0 1 0,-7-5 0,-13-9 0,-1 2 0,-45-21 0,36 19 0,17 7 0,0-1 0,-18-15 0,27 20 0,1-1 0,-2 1 0,1 1 0,-1 0 0,0 0 0,0 1 0,0 0 0,-1 1 0,1 0 0,-1 1 0,0 0 0,-12-2 0,-109 5 3,89 2-1371,10-2-5458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39:5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3 24575,'-101'-2'0,"-115"5"0,104 15 0,67-9 0,1-1 0,1 2 0,-70 27 0,109-35 0,0 0 0,1 0 0,-1 0 0,1 1 0,0-1 0,0 1 0,0 0 0,0 0 0,0 0 0,1 1 0,-1-1 0,1 1 0,0-1 0,0 1 0,0 0 0,0-1 0,1 1 0,0 0 0,-1 0 0,2 0 0,-1 1 0,0 5 0,-1 11 0,1 1 0,1 0 0,3 25 0,-1-10 0,0 277 0,-2-216 0,1-79 0,0 0 0,1 0 0,1 0 0,1 0 0,0-1 0,2 1 0,0-1 0,1 0 0,0 0 0,2-1 0,11 18 0,-17-32 0,0 1 0,0 0 0,1-1 0,-1 0 0,1 0 0,0 0 0,-1 0 0,1 0 0,1-1 0,-1 0 0,0 0 0,1 0 0,7 2 0,5 0 0,0 0 0,26 1 0,0 0 0,39 5 0,0-4 0,102-5 0,-101-2 0,-70 1 0,0-1 0,0 0 0,0 0 0,-1-2 0,1 1 0,-1-2 0,24-8 0,-29 8 0,0 0 0,-1 0 0,1 0 0,-1 0 0,1-1 0,-2 0 0,1-1 0,0 0 0,-1 1 0,0-1 0,-1-1 0,1 1 0,-1-1 0,4-8 0,1-3 0,-2 0 0,1 0 0,-2 0 0,-1-1 0,0 0 0,-1-1 0,-1 1 0,1-35 0,-6-357 0,2 399 31,-1 0 0,0 0 0,-1 1 0,0-1 0,-1 1 0,0-1 0,-1 1 0,0 0 1,0 0-1,-11-17 0,11 22-121,0 1 0,0-1 0,0 1 0,-1-1 0,0 1 1,0 1-1,-1-1 0,1 1 0,-1 0 0,0 0 1,0 0-1,0 1 0,0 0 0,-1 0 0,1 1 0,-1-1 1,0 1-1,-13-1 0,-4 0-6736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40:5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 24575,'-1'3'0,"1"-1"0,-1 1 0,0-1 0,0 1 0,0-1 0,0 1 0,0-1 0,-1 0 0,1 1 0,-1-1 0,0 0 0,1 0 0,-1 0 0,0 0 0,-4 2 0,-34 24 0,29-22 0,-10 5 0,-33 24 0,47-29 0,0 0 0,0 0 0,1 1 0,0 0 0,0 0 0,1 0 0,-8 14 0,0 4 0,2 0 0,0 0 0,2 1 0,1 0 0,1 0 0,1 1 0,2 0 0,0 0 0,2 0 0,1 36 0,1-1 0,3 92 0,-3-147 0,1 0 0,0 0 0,0 1 0,1-1 0,-1 0 0,2 0 0,-1 0 0,1-1 0,0 1 0,0-1 0,1 1 0,0-1 0,0 0 0,0 0 0,1-1 0,0 1 0,0-1 0,0 0 0,1 0 0,0-1 0,0 0 0,0 0 0,0 0 0,0-1 0,1 0 0,0 0 0,11 3 0,62 19 0,-59-17 0,2 0 0,-1-2 0,1-1 0,31 3 0,62 7 0,-74-8 0,51 2 0,-56-8 0,177-4 0,-209 3 0,1-1 0,-1 0 0,0 0 0,0 0 0,0-1 0,0 0 0,0 0 0,0 0 0,-1 0 0,1-1 0,-1 0 0,1 1 0,-1-2 0,7-6 0,-6 5 0,-1-1 0,0 0 0,0 0 0,0 0 0,-1 0 0,0-1 0,0 1 0,0-1 0,2-12 0,0-9 0,-1 0 0,-2 0 0,-1 0 0,-3-40 0,1 43 0,1-102 0,-3-60 0,2 180 0,0 1 0,-1-1 0,0 0 0,-1 1 0,1-1 0,-1 1 0,0 0 0,-1 0 0,0 0 0,1 0 0,-2 0 0,1 1 0,-1 0 0,0 0 0,0 0 0,0 1 0,-7-5 0,-13-9 0,-1 2 0,-45-21 0,36 19 0,17 7 0,0-1 0,-18-15 0,27 20 0,1-1 0,-2 1 0,1 1 0,-1 0 0,0 0 0,0 1 0,0 0 0,-1 1 0,1 0 0,-1 1 0,0 0 0,-12-2 0,-109 5 3,89 2-1371,10-2-5458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40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732 3 24575,'-101'-2'0,"-115"5"0,104 15 0,67-9 0,1-1 0,1 2 0,-70 27 0,109-35 0,0 0 0,1 0 0,-1 0 0,1 1 0,0-1 0,0 1 0,0 0 0,0 0 0,0 0 0,1 1 0,-1-1 0,1 1 0,0-1 0,0 1 0,0 0 0,0-1 0,1 1 0,0 0 0,-1 0 0,2 0 0,-1 1 0,0 5 0,-1 11 0,1 1 0,1 0 0,3 25 0,-1-10 0,0 277 0,-2-216 0,1-79 0,0 0 0,1 0 0,1 0 0,1 0 0,0-1 0,2 1 0,0-1 0,1 0 0,0 0 0,2-1 0,11 18 0,-17-32 0,0 1 0,0 0 0,1-1 0,-1 0 0,1 0 0,0 0 0,-1 0 0,1 0 0,1-1 0,-1 0 0,0 0 0,1 0 0,7 2 0,5 0 0,0 0 0,26 1 0,0 0 0,39 5 0,0-4 0,102-5 0,-101-2 0,-70 1 0,0-1 0,0 0 0,0 0 0,-1-2 0,1 1 0,-1-2 0,24-8 0,-29 8 0,0 0 0,-1 0 0,1 0 0,-1 0 0,1-1 0,-2 0 0,1-1 0,0 0 0,-1 1 0,0-1 0,-1-1 0,1 1 0,-1-1 0,4-8 0,1-3 0,-2 0 0,1 0 0,-2 0 0,-1-1 0,0 0 0,-1-1 0,-1 1 0,1-35 0,-6-357 0,2 399 31,-1 0 0,0 0 0,-1 1 0,0-1 0,-1 1 0,0-1 0,-1 1 0,0 0 1,0 0-1,-11-17 0,11 22-121,0 1 0,0-1 0,0 1 0,-1-1 0,0 1 1,0 1-1,-1-1 0,1 1 0,-1 0 0,0 0 1,0 0-1,0 1 0,0 0 0,-1 0 0,1 1 0,-1-1 1,0 1-1,-13-1 0,-4 0-6736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44:5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24575,'36'1'0,"1"-1"0,-1-2 0,1-2 0,-1-1 0,52-15 0,-67 14 78,1 0 0,0 2 0,40-3-1,67 7-632,-72 1-566,-34-1-5705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8:41:1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24575,'5'158'0,"-2"-127"0,2-1 0,0-1 0,12 36 0,-16-61 0,1 1 0,-1-1 0,1 0 0,0 1 0,0-1 0,0 0 0,0 0 0,1 0 0,-1-1 0,1 1 0,0-1 0,0 1 0,1-1 0,-1 0 0,1 0 0,0 0 0,-1-1 0,1 1 0,0-1 0,0 0 0,1 0 0,-1 0 0,0-1 0,1 0 0,5 2 0,38 2 0,0-1 0,85-5 0,-56-1 0,1352-3 0,-900-35 0,-92 1 0,334 36 0,-404 5 0,1446-2 0,-1394 29 0,-286-15 0,497 0 0,-425-17 0,1455 3 0,-1640 2 0,0 1 0,0 1 0,-1 0 0,1 1 0,-1 2 0,35 15 0,29 10 0,2-7 0,0-4 0,120 15 0,-175-32 0,0 1 0,-1 1 0,1 2 0,-1 0 0,-1 3 0,0 0 0,0 2 0,-1 0 0,-1 2 0,0 2 0,30 23 0,-42-27 0,-1 1 0,0 0 0,-1 0 0,16 27 0,34 70 0,-37-64 0,-2-4 0,9 13 0,29 76 0,-40-85 0,2-1 0,41 63 0,-42-74 0,-9-11 0,-2 1 0,0 0 0,14 51 0,-16-44 0,27 59 0,-36-91 0,0 1 0,0-1 0,0 0 0,0 0 0,0 0 0,0 1 0,0-1 0,0 0 0,0 0 0,0 1 0,0-1 0,1 0 0,-1 0 0,0 0 0,0 0 0,0 1 0,0-1 0,0 0 0,1 0 0,-1 0 0,0 0 0,0 1 0,0-1 0,0 0 0,1 0 0,-1 0 0,0 0 0,0 0 0,1 0 0,-1 0 0,0 0 0,0 0 0,0 0 0,1 0 0,-1 0 0,0 0 0,0 0 0,1 0 0,-1 0 0,4-10 0,-1-24 0,-2 28 0,8-102 0,7-147 0,-15 188 0,4 1 0,2 0 0,27-110 0,-32 171 0,1-1 0,-1 1 0,1-1 0,0 1 0,0 0 0,1 0 0,0 0 0,0 0 0,7-6 0,1 0 0,1 0 0,17-11 0,4 1 0,1 3 0,65-26 0,57-7 0,-137 44 0,-1-1 0,0 0 0,0-1 0,0-1 0,-1-1 0,27-21 0,-35 24 0,1 1 0,0 0 0,0 0 0,13-4 0,-16 8 0,1-1 0,-1 0 0,-1 0 0,1-1 0,-1 0 0,0 0 0,0-1 0,0 1 0,-1-2 0,7-7 0,-2 0 0,-1-1 0,-1-1 0,15-31 0,-22 40 0,0 1 0,0-1 0,-1 1 0,0-1 0,0 0 0,0 0 0,-1 0 0,0 0 0,0 1 0,-1-1 0,0 0 0,0 0 0,-4-9 0,-10-50-1365,13 45-5461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4:48.5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979 2,'-75'0,"8"-2,-128 15,90 6,-40 6,11-1,78-13,-83 6,105-16,6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4:50.03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632 0,'-402'0,"383"2,0 0,0 2,0 0,1 1,0 1,-34 15,10-4,18-8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4:51.82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1271 1,'-1248'0,"1226"0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4:53.93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614 0,'-5'0,"-10"0,-11 5,-16 1,-8 4,-11 1,-2 3,-1-2,6-2,5-3,6-3,11 3,7 0,5-1,1-2,5-1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5:00.32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1265 1,'-255'14,"128"-4,-17-1,-287 12,384-23,31 1,0 0,0 1,0 0,0 2,0-1,1 2,-30 8,21 0,-32 7,32-12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5:01.38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934 0,'-5'0,"-18"0,-21 0,-10 0,-10 0,-8 0,0 0,-2 5,8 1,5 0,5 7,-2 3,-4-3,-2-3,2-3,7-3,13-2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5:02.70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1030 0,'-667'0,"628"2,-55 9,55-4,-51 0,12-8,56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5:04.04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1462 0,'0'1,"-1"0,1 0,0 1,-1-1,1 0,-1 0,1-1,-1 1,1 0,-1 0,0 0,0 0,1 0,-1-1,0 1,0 0,0-1,0 1,0 0,0-1,0 1,-1-1,-26 11,25-10,-68 17,-138 15,156-26,-163 11,65-7,-440 4,493-16,73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5:13.1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1123 0,'-235'14,"-11"0,-362-15,575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44:5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24575,'0'5'0,"0"9"0,0 13 0,0 10 0,0 7 0,0 7 0,0 2 0,0-3 0,0-1 0,0-4 0,0-5 0,0-6 0,0-3 0,0-3 0,0-1 0,0-6-8191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5:15.21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933 48,'-9'0,"-17"0,-12 0,-22 0,-29 0,-16 0,-14-4,1-2,11 0,14-3,19 0,18 1,18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5:17.50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879 0,'-25'2,"0"0,-29 7,-26 3,-170 12,-145 8,368-32,5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5T08:45:18.88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692 1,'-10'0,"-11"0,-11 9,-14 3,-4-1,-7-2,-2 2,0-1,0-2,2 2,6-1,7-2,6-2,6-2,3-1,3-1,5-1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9:30:5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24575,'4'0'0,"2"5"0,4 6 0,0 9 0,-1 7 0,-2 12 0,-3 8 0,-1 5 0,-2 8 0,-1 20 0,0 1 0,0-9 0,-1-11 0,1-17-8191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9:30:57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24575,'3'-1'0,"0"1"0,1-1 0,-1 0 0,0 0 0,0 0 0,0 0 0,0-1 0,-1 1 0,1-1 0,3-2 0,16-8 0,8 3 0,45-8 0,-6 2 0,-34 5 0,125-36 0,-157 45 0,1-1 0,-1 1 0,0-1 0,0 0 0,0 1 0,0-1 0,0-1 0,-1 1 0,1 0 0,-1-1 0,1 1 0,-1-1 0,0 0 0,0 0 0,0 0 0,0 0 0,-1 0 0,1 0 0,-1 0 0,0 0 0,0-1 0,0 1 0,1-7 0,0-5 0,-1 0 0,-1-1 0,0 1 0,-4-19 0,2 5 0,1 18 0,0 13 0,1 20 0,16 403 0,-8-343-1365,-6-52-5461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9:30:5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12 205 24575,'-1'-17'0,"2"-1"0,0 0 0,1 0 0,5-22 0,-5 34 0,-1 1 0,2-1 0,-1 1 0,0 0 0,1 0 0,0 0 0,0 0 0,1 0 0,-1 0 0,1 1 0,0 0 0,0-1 0,1 2 0,-1-1 0,1 0 0,10-5 0,-14 8 0,1 0 0,0 0 0,0 0 0,0 0 0,0 0 0,0 1 0,0-1 0,0 1 0,0-1 0,0 1 0,0 0 0,0-1 0,0 1 0,0 0 0,1 1 0,-1-1 0,0 0 0,0 1 0,0-1 0,0 1 0,0-1 0,0 1 0,0 0 0,0 0 0,3 2 0,-2-1 0,-1 1 0,0 0 0,1-1 0,-1 1 0,0 0 0,0 0 0,0 0 0,-1 1 0,1-1 0,-1 0 0,0 1 0,1-1 0,-2 0 0,1 1 0,0 4 0,3 25 0,-2 1 0,-5 58 0,1-39 0,2-44 0,-1 1 0,0-1 0,0 0 0,-1 1 0,0-1 0,0 0 0,-1 0 0,-6 11 0,6-14 0,-1 0 0,0 0 0,0-1 0,0 1 0,-1-1 0,0 0 0,0 0 0,0-1 0,0 1 0,-1-1 0,-11 6 0,-3 1 0,17-11 0,13-7 0,34-29 0,-36 28 0,-1 1 0,2 0 0,-1 1 0,1 0 0,-1 0 0,2 1 0,17-8 0,-26 12 0,0 1 0,1 0 0,-1-1 0,1 1 0,-1 0 0,1 0 0,-1-1 0,1 1 0,-1 1 0,1-1 0,-1 0 0,1 0 0,-1 0 0,1 1 0,-1-1 0,1 1 0,-1-1 0,0 1 0,1 0 0,-1-1 0,0 1 0,3 2 0,-2-1 0,-1 0 0,1 0 0,-1 0 0,1 1 0,-1-1 0,0 0 0,1 1 0,-1-1 0,0 1 0,-1 0 0,2 4 0,0 5 0,-1 1 0,-1-1 0,1 0 0,-4 19 0,2-20 0,-1 0 0,-1-1 0,0 0 0,0 1 0,-1-1 0,-1 0 0,1-1 0,-2 1 0,1-1 0,-1 0 0,-1 0 0,-9 10 0,3-6 0,0 0 0,-1-1 0,-1 0 0,0-1 0,0 0 0,-23 10 0,30-16-173,-1 1-1,1 0 1,0 0-1,-8 9 1,12-12-325,-8 8-6328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9:31:0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24575,'0'626'0,"0"-990"0,0 359 0,0 0 0,0 0 0,1 0 0,0 0 0,0 0 0,0 0 0,0 0 0,5-9 0,-5 11 0,1 0 0,0 1 0,0-1 0,0 0 0,0 1 0,1 0 0,-1-1 0,1 1 0,-1 0 0,1 0 0,0 0 0,0 1 0,0-1 0,0 1 0,3-2 0,42-12 0,1 1 0,79-11 0,-78 16 0,-46 9 0,0-1 0,-1 0 0,1 0 0,0 0 0,-1 0 0,1 0 0,-1-1 0,1 0 0,-1 0 0,1 0 0,-1 0 0,0 0 0,0-1 0,0 0 0,2-2 0,-2 1 0,-1 0 0,0 0 0,0 0 0,0-1 0,0 1 0,-1 0 0,0-1 0,0 1 0,0-1 0,0 1 0,-1-1 0,1-6 0,-8-119 0,4 545 0,5-212 0,-2-178-1365,0-3-5461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9:31:0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 24575,'-2'10'0,"1"0"0,-2 0 0,1-1 0,-1 1 0,-1 0 0,1-1 0,-2 0 0,-5 11 0,-6 12 0,7-13 0,4-9 0,0 0 0,1 1 0,0 0 0,1-1 0,-2 13 0,5-22 0,0-1 0,0 1 0,0 0 0,0-1 0,0 1 0,0 0 0,0-1 0,1 1 0,-1 0 0,0-1 0,0 1 0,1-1 0,-1 1 0,0 0 0,1-1 0,-1 1 0,0-1 0,1 1 0,-1-1 0,1 1 0,-1-1 0,1 0 0,-1 1 0,1-1 0,-1 0 0,1 1 0,0-1 0,-1 0 0,1 1 0,-1-1 0,1 0 0,0 0 0,-1 0 0,1 0 0,0 0 0,1 0 0,26 0 0,-25-1 0,49-8 0,0-3 0,81-29 0,-72 21 0,-51 17 0,0-1 0,0 0 0,0 0 0,-1-1 0,1 0 0,-1-1 0,16-13 0,-22 17 0,-1 0 0,0-1 0,0 1 0,0-1 0,0 1 0,0-1 0,-1 1 0,1-1 0,-1 0 0,0 0 0,1 0 0,-1 0 0,0 0 0,-1 0 0,1 0 0,-1 0 0,1-1 0,-1 1 0,0 0 0,0 0 0,0 0 0,-1 0 0,1 0 0,-1-1 0,0 1 0,0 0 0,0 0 0,0 0 0,0 0 0,-3-4 0,3 5 0,0 1 0,0-1 0,0 1 0,0-1 0,0 1 0,0 0 0,0-1 0,0 1 0,-1 0 0,1 0 0,0 0 0,-1 0 0,1 0 0,-1 0 0,1 0 0,-3 0 0,4 1 0,-1 0 0,0 0 0,0 0 0,0 0 0,1 0 0,-1 0 0,0 0 0,0 0 0,0 1 0,1-1 0,-1 0 0,0 1 0,0-1 0,1 0 0,-1 1 0,0-1 0,1 1 0,-1-1 0,0 1 0,1-1 0,-1 1 0,1 0 0,-1-1 0,1 1 0,-1 0 0,1-1 0,-1 1 0,1 0 0,0-1 0,0 1 0,-1 0 0,1 0 0,0 0 0,0-1 0,-1 2 0,-3 19 0,1 0 0,0-1 0,1 1 0,1 0 0,4 37 0,-2-15 0,1-24 0,1 1 0,0 0 0,8 23 0,-3-10 0,10 26-1365,-13-41-5461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9:31:0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3 375 24575,'-1'55'0,"-1"-16"0,8 71 0,-4-97 0,0-1 0,1 0 0,0 0 0,1-1 0,1 1 0,-1-1 0,2 0 0,0 0 0,0 0 0,8 10 0,19 30 0,-26-39 0,0 0 0,17 20 0,-20-28 0,1 0 0,-1 0 0,1 0 0,-1-1 0,1 1 0,0-1 0,0 0 0,1-1 0,-1 1 0,8 1 0,15 3 0,1-1 0,0-2 0,0-1 0,0-1 0,1-2 0,47-5 0,-71 5 0,0 0 0,-1-1 0,1 0 0,-1 0 0,1-1 0,-1 1 0,0-1 0,0 0 0,1-1 0,-1 1 0,-1-1 0,1 0 0,0-1 0,-1 1 0,1-1 0,-1 1 0,0-1 0,-1 0 0,1-1 0,0 1 0,-1-1 0,0 0 0,0 1 0,3-9 0,-6 12 0,12-24 0,-1 0 0,-1 0 0,8-35 0,-11 29 0,-1 7 0,-1-2 0,3-50 0,-8 58 0,-2-187 0,1 194 0,0 1 0,-1 0 0,-1 0 0,0 0 0,0 0 0,-1 1 0,0-1 0,0 1 0,-1 0 0,-1 0 0,1 0 0,-1 1 0,-13-14 0,-3 0 0,-2 1 0,0 1 0,-33-21 0,51 37 0,-1 0 0,1 0 0,-1 1 0,0-1 0,0 2 0,0-1 0,-1 1 0,1 0 0,-1 1 0,-10-2 0,14 3 0,0 0 0,0 0 0,0 0 0,1 1 0,-1-1 0,0 1 0,0 0 0,0 0 0,1 0 0,-1 1 0,1-1 0,-1 1 0,1 0 0,-1 0 0,1 0 0,0 0 0,0 1 0,0-1 0,0 1 0,1 0 0,-5 5 0,0 3 0,0-1 0,1 2 0,1-1 0,0 1 0,0-1 0,1 1 0,-3 14 0,0 10 0,-2 40 0,8-62 0,-20 96 0,18-88 0,-8 28 0,6-30 0,1-1 0,-2 26 0,5-20-1365,0-3-5461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9:31:0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24575,'-14'-1'0,"0"2"0,1 0 0,-1 0 0,1 1 0,0 1 0,-23 7 0,32-8 0,0 0 0,-1 0 0,1 0 0,0 1 0,0-1 0,0 1 0,1 0 0,-1 0 0,1 1 0,0-1 0,-1 1 0,2-1 0,-1 1 0,0 0 0,1 0 0,-1 1 0,1-1 0,1 0 0,-1 1 0,0-1 0,1 1 0,-1 7 0,-1 8 0,2 0 0,0 1 0,1-1 0,4 33 0,-3-50 0,-1-1 0,0 1 0,1-1 0,0 1 0,0-1 0,-1 1 0,1-1 0,1 0 0,-1 1 0,0-1 0,1 0 0,-1 0 0,1 0 0,2 3 0,-3-4 0,0-1 0,0 1 0,1 0 0,-1-1 0,0 1 0,0-1 0,1 1 0,-1-1 0,0 1 0,1-1 0,-1 0 0,0 0 0,1 0 0,-1 0 0,1 0 0,-1 0 0,0 0 0,1 0 0,-1 0 0,0-1 0,1 1 0,-1-1 0,0 1 0,0-1 0,1 1 0,-1-1 0,0 0 0,2-1 0,6-3 0,0 0 0,0 0 0,0 1 0,1 0 0,-1 1 0,1 0 0,15-2 0,-23 4 0,1 1 0,-1 0 0,1-1 0,-1 1 0,1 0 0,-1 1 0,0-1 0,1 0 0,-1 1 0,1-1 0,-1 1 0,0 0 0,0 0 0,1 0 0,-1 0 0,0 0 0,0 0 0,0 1 0,0-1 0,0 0 0,0 1 0,-1 0 0,1 0 0,0-1 0,-1 1 0,1 0 0,-1 0 0,0 0 0,0 0 0,0 1 0,0-1 0,0 0 0,0 0 0,0 1 0,-1-1 0,1 4 0,1 5 0,0 0 0,-1 0 0,0 0 0,-1 0 0,0 1 0,-1-1 0,0 0 0,-3 12 0,2-17 0,0 1 0,0-1 0,-1 1 0,1-1 0,-2 0 0,1 0 0,0-1 0,-1 1 0,0-1 0,-1 1 0,1-1 0,-1 0 0,0-1 0,-8 7 0,-3 1 127,3-3-500,1 0 0,-2 0 0,-15 7 0,13-10-6453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45:0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 24575,'-3'1'0,"0"-1"0,0 1 0,0-1 0,0 1 0,0 0 0,0 0 0,1 0 0,-1 1 0,0-1 0,1 1 0,-1-1 0,1 1 0,0 0 0,-1 0 0,1 0 0,0 0 0,0 0 0,0 1 0,0-1 0,1 1 0,-1-1 0,1 1 0,-1-1 0,1 1 0,0 0 0,-1 4 0,-4 10 0,2 0 0,0 0 0,-3 22 0,5-26 0,1-4 0,-8 42 0,3 2 0,1-1 0,4 56 0,1-106 0,0 0 0,0 1 0,1-1 0,-1 1 0,1-1 0,-1 0 0,1 0 0,0 1 0,0-1 0,0 0 0,0 0 0,1 0 0,-1 0 0,1 0 0,-1 0 0,1-1 0,-1 1 0,1 0 0,0-1 0,0 1 0,0-1 0,0 0 0,0 1 0,0-1 0,0 0 0,0 0 0,1-1 0,-1 1 0,0 0 0,5 0 0,5 1 0,1-1 0,-1-1 0,1 0 0,21-3 0,-9 1 0,-11 2 0,-1-1 0,0 0 0,23-4 0,-32 4 0,0 0 0,-1-1 0,1 1 0,0-1 0,-1 1 0,1-1 0,-1 0 0,0-1 0,0 1 0,0 0 0,0-1 0,0 0 0,4-4 0,1-7 0,0 1 0,-1-1 0,-1 0 0,0 0 0,0-1 0,-2 0 0,4-16 0,10-32 0,-12 43 0,-2 1 0,0-1 0,-1 0 0,-1-1 0,-1 1 0,-1 0 0,-4-34 0,4 51-35,0 1 0,-1-1 0,1 1 0,-1 0 0,1-1 0,-1 1 0,0-1 0,0 1 0,0 0 0,-1 0 0,1 0 0,0 0 0,-1 0 0,0 0 0,1 0 0,-1 0 0,0 0 0,0 1 0,0-1 0,0 1 0,0-1 0,0 1 0,0 0 0,-1 0 0,1 0 0,0 0 0,-1 0 0,1 0 0,0 1 0,-1-1 0,1 1 0,-1 0 0,1 0 0,-1 0 0,1 0 0,-1 0 0,1 0 0,-4 1 0,-11 4-6791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9:31:1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24575,'5'7'0,"1"0"0,-1 0 0,8 16 0,-9-16 0,0 1 0,1-1 0,0 1 0,10 10 0,0-5 0,0 0 0,23 13 0,20 15 0,-35-20 0,0 1 0,-2 1 0,0 0 0,-2 2 0,0 0 0,21 40 0,-35-52 0,0 0 0,-1 0 0,-1 0 0,0 0 0,-1 0 0,1 19 0,1 4 0,26 167 0,-22-139 0,-6-42 0,1 0 0,1-1 0,1 0 0,9 25 0,-10-35 0,3 8 0,1 0 0,1-1 0,12 20 0,-17-32 0,0-1 0,1 1 0,-1-1 0,1 0 0,0-1 0,0 1 0,1-1 0,-1 0 0,1 0 0,0-1 0,0 0 0,0 0 0,9 3 0,28 1 0,-37-7 0,-1 0 0,1 1 0,-1 0 0,0 0 0,1 0 0,-1 0 0,10 5 0,-14-5 0,0-1 0,-1 1 0,1 0 0,0 0 0,-1-1 0,1 1 0,-1 0 0,1 0 0,-1 0 0,1-1 0,-1 1 0,0 0 0,1 0 0,-1 0 0,0 0 0,0 0 0,1 0 0,-1 0 0,0 0 0,0 0 0,0 2 0,-4 23 0,2-16 0,-30 134 0,21-104 0,1 0 0,3 0 0,1 1 0,0 42 0,7 30 0,20 135 0,-14-205 0,4 34 0,4 131 0,-14-186 0,-2 1 0,-8 42 0,8-58 0,-1-1 0,0 1 0,0-1 0,-1 0 0,1 0 0,-2 0 0,1 0 0,0 0 0,-1 0 0,0-1 0,-1 0 0,1 0 0,-1 0 0,-7 5 0,-77 55 0,82-62 57,0 1-1,0-1 1,-1 0 0,1-1-1,-13 3 1,13-4-270,0 1 0,0 0-1,0 0 1,1 0 0,-1 1 0,1 0 0,-7 4 0,0 3-6613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9:31:1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24575,'1'1'0,"0"-1"0,1 1 0,-1 0 0,0 0 0,0-1 0,1 1 0,-1 0 0,0 0 0,0 0 0,0 0 0,0 1 0,0-1 0,0 0 0,-1 0 0,1 0 0,0 1 0,-1-1 0,1 0 0,-1 1 0,1-1 0,-1 1 0,1 1 0,4 8 0,14 30 0,-2 1 0,-2 1 0,11 49 0,22 64 0,-41-141 0,-2-4 0,-1 1 0,1 1 0,-2-1 0,0 0 0,0 1 0,1 18 0,-5 86 0,2 30 0,-1-144 0,1 1 0,0 0 0,0-1 0,1 1 0,-1-1 0,1 1 0,-1-1 0,1 1 0,0-1 0,1 0 0,-1 0 0,0 0 0,1 0 0,0-1 0,-1 1 0,1-1 0,0 1 0,0-1 0,1 0 0,3 2 0,10 4 0,-1 0 0,1-1 0,18 4 0,-12-3 0,3-1 0,42 8 0,-53-13 0,-13-2 0,0 1 0,0-1 0,0 0 0,1 1 0,-1 0 0,0-1 0,0 1 0,0 0 0,0 0 0,0 0 0,0 0 0,0 1 0,-1-1 0,1 0 0,0 1 0,-1-1 0,1 1 0,-1 0 0,1-1 0,-1 1 0,0 0 0,1 0 0,-1 0 0,0 0 0,-1 0 0,1 0 0,1 3 0,-2 0 0,0 0 0,1 0 0,-2 0 0,1 0 0,-1 0 0,1 0 0,-1 0 0,-1 0 0,1 0 0,-1-1 0,-2 6 0,-11 34 0,2 1 0,-8 50 0,-4 17 0,18-85 0,2 1 0,1-1 0,0 35 0,5 88 0,2-54 0,-4-50 0,0-14 0,1 0 0,2 0 0,8 46 0,24 105 0,-28-142 0,-1 0 0,-3 1 0,-1-1 0,-6 58 0,4-90 0,-1 0 0,0-1 0,0 1 0,-1 0 0,0-1 0,-1 0 0,0 0 0,-4 8 0,-7 7 0,-23 26 0,16-20 0,15-22-97,0 0-1,0-1 1,0 1-1,-1-2 1,0 1-1,0-1 1,0 0-1,-1 0 1,0-1-1,0 0 1,0-1-1,0 0 0,-19 3 1,5-1-6729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09:31:1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24575,'8'9'0,"0"0"0,0 1 0,-1 0 0,0 0 0,-1 1 0,0 0 0,6 13 0,26 86 0,-31-86 0,2 13 0,-1 1 0,5 61 0,0 5 0,-8-55 0,-1-1 0,-5 81 0,2 39 0,1-148 0,1 0 0,1-1 0,8 25 0,-10-36 0,1 1 0,1-1 0,-1 0 0,1 0 0,1 0 0,0 0 0,0-1 0,0 0 0,10 10 0,-11-14 0,1 0 0,-1 0 0,1 0 0,-1-1 0,1 0 0,0 0 0,0 0 0,0-1 0,0 1 0,0-1 0,1 0 0,8 0 0,9 0 0,38-4 0,-25 1 0,-6 0 0,-21 0 0,0 1 0,0 1 0,0 0 0,0 0 0,0 0 0,0 1 0,0 1 0,17 4 0,-24-5 0,0 0 0,-1 1 0,1-1 0,-1 0 0,1 1 0,-1-1 0,0 1 0,0-1 0,1 1 0,-1 0 0,0 0 0,0-1 0,-1 1 0,1 0 0,0 0 0,-1 0 0,1 0 0,-1 0 0,1 0 0,-1 0 0,0 0 0,0 4 0,0 4 0,0 1 0,-5 21 0,5-29 0,-7 28 0,0-1 0,-23 57 0,-34 53 0,-11 29 0,70-152 0,0 0 0,1 0 0,1 0 0,1 1 0,0 0 0,1-1 0,3 32 0,5 9 0,13 57 0,-7-52 0,49 303 0,-36-168 0,-20-141 0,-2-1 0,-4 65 0,-1-60 0,1-57 0,1 0 0,-1 0 0,-1 0 0,1-1 0,-1 1 0,1 0 0,-1 0 0,0 0 0,-1 0 0,1-1 0,-1 1 0,1-1 0,-1 1 0,0-1 0,0 1 0,-1-1 0,1 0 0,-1 0 0,1 0 0,-1-1 0,0 1 0,0 0 0,0-1 0,-1 0 0,1 0 0,-1 0 0,1 0 0,-1 0 0,1-1 0,-1 0 0,0 0 0,0 0 0,-7 1 0,-124 27-1365,114-26-5461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45:0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24575,'0'4'0,"1"0"0,0 0 0,0-1 0,0 1 0,0 0 0,3 5 0,3 12 0,0 1 0,16 39 0,0 0 0,0 49 0,-19-91 86,0 1-1,-2-1 0,1 30 1,-3-30-513,1 0 0,1 0 1,7 29-1,-3-31-6399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45:0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24575,'0'0'0,"0"1"0,0-1 0,0 0 0,0 0 0,-1 0 0,1 0 0,0 0 0,0 0 0,0 0 0,0 1 0,0-1 0,0 0 0,-1 0 0,1 0 0,0 0 0,0 0 0,0 0 0,0 0 0,-1 0 0,1 0 0,0 0 0,0 0 0,0 0 0,0 0 0,0 0 0,-1 0 0,1 0 0,0 0 0,0 0 0,0 0 0,0 0 0,-1 0 0,1 0 0,0 0 0,0 0 0,0 0 0,0-1 0,0 1 0,-1 0 0,1 0 0,0 0 0,0 0 0,0 0 0,0 0 0,0 0 0,0-1 0,0 1 0,0 0 0,-1 0 0,1 0 0,0 0 0,0 0 0,0-1 0,0 1 0,0 0 0,0 0 0,-8 14 0,3 4 0,2 0 0,0 0 0,1 0 0,0 0 0,3 30 0,0-25 0,-2 0 0,0 0 0,-5 24 0,3-36 0,-2 15 0,-4 31 0,8-50 0,1 0 0,0 0 0,0 1 0,1-1 0,0 0 0,0 0 0,1 0 0,-1 0 0,5 9 0,-4-12 0,1-1 0,-1 1 0,1-1 0,0 0 0,0 0 0,0 0 0,0 0 0,1-1 0,-1 1 0,1-1 0,0 0 0,-1 0 0,1 0 0,0 0 0,0-1 0,8 2 0,8 2 0,0 0 0,22 1 0,-37-6 0,8 2 0,-1-1 0,0 0 0,1-1 0,15-2 0,-24 2 0,0-1 0,-1 0 0,1 0 0,-1 0 0,0 0 0,1-1 0,-1 1 0,0-1 0,0 0 0,0 0 0,0 0 0,0 0 0,0-1 0,-1 1 0,1-1 0,-1 1 0,1-1 0,-1 0 0,3-5 0,4-14 0,0 0 0,-2 0 0,0-1 0,-1 1 0,3-35 0,-1 10 0,-2 22 0,-2 0 0,-1-1 0,-2 0 0,-1-42 0,0 65 0,-1 1 0,1-1 0,-1 1 0,0 0 0,0-1 0,1 1 0,-2-1 0,1 1 0,0 0 0,0 0 0,-1 0 0,1 0 0,-1 0 0,1 0 0,-1 0 0,0 0 0,0 1 0,0-1 0,0 1 0,0-1 0,0 1 0,-1 0 0,1 0 0,0 0 0,-1 0 0,1 0 0,0 0 0,-1 1 0,-2-1 0,-9-1 0,0 1 0,1 0 0,-1 1 0,-18 2 0,12-1 0,-7 0-1365,3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5T17:54:0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24575,'0'8'0,"1"0"0,1 0 0,-1 0 0,6 12 0,-1 1 0,5 20 0,-2 2 0,-1 0 0,2 77 0,-11-60 0,-1-36 0,1 0 0,2 0 0,0 0 0,10 47 0,-5-39 0,-1 0 0,-2 0 0,0 1 0,-4 48 0,1-82 0,-1-163 0,-1 128 0,-1 1 0,-17-70 0,-14-49 0,22 96 0,9 38 0,3 15 0,-1 0 0,0-1 0,0 1 0,0 0 0,-1 0 0,0 0 0,-2-5 0,3 9 0,0 0 0,0 0 0,0 0 0,0 0 0,0 0 0,0 0 0,0 0 0,-1 0 0,1 0 0,0 0 0,0 1 0,-1-1 0,1 1 0,-1-1 0,1 1 0,0-1 0,-1 1 0,1 0 0,-1-1 0,1 1 0,-1 0 0,1 0 0,-1 0 0,1 0 0,-1 1 0,1-1 0,-1 0 0,1 1 0,-3 0 0,-10 3 0,1 1 0,0 1 0,0-1 0,0 2 0,-18 12 0,-58 48 0,70-51 0,3-3 0,7-8 0,2 1 0,-1 1 0,0-1 0,1 2 0,1-1 0,-11 14 0,17-21 0,-1 1 0,1 0 0,-1-1 0,1 1 0,-1 0 0,1-1 0,0 1 0,-1 0 0,1-1 0,0 1 0,0 0 0,-1 0 0,1-1 0,0 1 0,0 0 0,0 0 0,0 0 0,0-1 0,0 1 0,0 0 0,0 0 0,0 0 0,1-1 0,-1 1 0,0 0 0,0 0 0,1 0 0,0 0 0,0 0 0,0-1 0,0 1 0,0-1 0,0 0 0,0 1 0,0-1 0,0 0 0,0 1 0,1-1 0,-1 0 0,0 0 0,0 0 0,0 0 0,0 0 0,2-1 0,8 0 0,0-1 0,19-7 0,-29 9 0,96-37 0,117-63 0,-204 95 0,-4 2 0,-1 1 0,-1-1 0,1 1 0,0 0 0,-1 0 0,1 1 0,9-2 0,-14 3 0,1 0 0,0 0 0,-1 0 0,1 0 0,0 0 0,-1 0 0,1 0 0,0 0 0,-1 1 0,1-1 0,0 0 0,-1 0 0,1 1 0,-1-1 0,1 0 0,0 1 0,-1-1 0,1 0 0,-1 1 0,1-1 0,-1 1 0,1-1 0,-1 2 0,1-1 0,0 1 0,-1-1 0,1 1 0,-1 0 0,1-1 0,-1 1 0,0 0 0,0 0 0,0-1 0,0 1 0,0 0 0,0 0 0,-1 2 0,-2 10 0,0 0 0,-1 0 0,-1 0 0,-12 24 0,-33 54 0,42-78 0,-37 61 0,12-20 0,-41 88 0,65-122 0,-9 26 0,18-47 0,0 1 0,-1-1 0,1 1 0,0-1 0,0 1 0,0-1 0,-1 1 0,1-1 0,0 1 0,0-1 0,0 1 0,0-1 0,0 1 0,0-1 0,0 1 0,0 0 0,0-1 0,0 1 0,0-1 0,1 1 0,-1-1 0,0 1 0,0-1 0,0 1 0,1-1 0,-1 1 0,0-1 0,1 1 0,-1-1 0,0 0 0,1 1 0,-1-1 0,0 1 0,1-1 0,-1 0 0,1 1 0,-1-1 0,1 0 0,-1 0 0,1 1 0,-1-1 0,1 0 0,-1 0 0,1 0 0,-1 0 0,1 1 0,-1-1 0,1 0 0,0 0 0,-1 0 0,1 0 0,-1 0 0,1-1 0,-1 1 0,1 0 0,0 0 0,4-1 0,0-1 0,0 1 0,-1-1 0,9-5 0,35-22 0,-1-2 0,43-37 0,-3 2 0,-42 31-1365,-31 21-5461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C2A0A-3118-427A-AE3D-8C4E83A1D78F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DB30A-D077-4C1B-BD8C-59283067CC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262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27C4BB-9701-F749-A197-56E2EBC9B4BE}" type="slidenum">
              <a:rPr lang="en-US">
                <a:latin typeface="Times New Roman" pitchFamily="1" charset="0"/>
              </a:rPr>
              <a:pPr/>
              <a:t>1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917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83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76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5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96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92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50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63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60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10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8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83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56C1C-CA5B-456F-8481-E51B5E1B3DFC}" type="datetimeFigureOut">
              <a:rPr lang="en-IN" smtClean="0"/>
              <a:t>26-03-2024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3FE22-E28D-43C9-A09E-4DBD1313DE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08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customXml" Target="../ink/ink1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19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42.png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customXml" Target="../ink/ink17.xml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customXml" Target="../ink/ink26.xml"/><Relationship Id="rId18" Type="http://schemas.openxmlformats.org/officeDocument/2006/relationships/image" Target="../media/image450.png"/><Relationship Id="rId26" Type="http://schemas.openxmlformats.org/officeDocument/2006/relationships/image" Target="../media/image49.png"/><Relationship Id="rId3" Type="http://schemas.openxmlformats.org/officeDocument/2006/relationships/customXml" Target="../ink/ink21.xml"/><Relationship Id="rId21" Type="http://schemas.openxmlformats.org/officeDocument/2006/relationships/customXml" Target="../ink/ink30.xml"/><Relationship Id="rId7" Type="http://schemas.openxmlformats.org/officeDocument/2006/relationships/customXml" Target="../ink/ink23.xml"/><Relationship Id="rId12" Type="http://schemas.openxmlformats.org/officeDocument/2006/relationships/image" Target="../media/image420.png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2" Type="http://schemas.openxmlformats.org/officeDocument/2006/relationships/image" Target="../media/image54.png"/><Relationship Id="rId16" Type="http://schemas.openxmlformats.org/officeDocument/2006/relationships/image" Target="../media/image440.png"/><Relationship Id="rId20" Type="http://schemas.openxmlformats.org/officeDocument/2006/relationships/image" Target="../media/image460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11" Type="http://schemas.openxmlformats.org/officeDocument/2006/relationships/customXml" Target="../ink/ink25.xml"/><Relationship Id="rId24" Type="http://schemas.openxmlformats.org/officeDocument/2006/relationships/image" Target="../media/image480.png"/><Relationship Id="rId32" Type="http://schemas.openxmlformats.org/officeDocument/2006/relationships/image" Target="../media/image520.png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28" Type="http://schemas.openxmlformats.org/officeDocument/2006/relationships/image" Target="../media/image500.png"/><Relationship Id="rId10" Type="http://schemas.openxmlformats.org/officeDocument/2006/relationships/image" Target="../media/image410.png"/><Relationship Id="rId19" Type="http://schemas.openxmlformats.org/officeDocument/2006/relationships/customXml" Target="../ink/ink29.xml"/><Relationship Id="rId31" Type="http://schemas.openxmlformats.org/officeDocument/2006/relationships/customXml" Target="../ink/ink35.xml"/><Relationship Id="rId4" Type="http://schemas.openxmlformats.org/officeDocument/2006/relationships/image" Target="../media/image380.png"/><Relationship Id="rId9" Type="http://schemas.openxmlformats.org/officeDocument/2006/relationships/customXml" Target="../ink/ink24.xml"/><Relationship Id="rId14" Type="http://schemas.openxmlformats.org/officeDocument/2006/relationships/image" Target="../media/image430.png"/><Relationship Id="rId22" Type="http://schemas.openxmlformats.org/officeDocument/2006/relationships/image" Target="../media/image47.png"/><Relationship Id="rId27" Type="http://schemas.openxmlformats.org/officeDocument/2006/relationships/customXml" Target="../ink/ink33.xml"/><Relationship Id="rId30" Type="http://schemas.openxmlformats.org/officeDocument/2006/relationships/image" Target="../media/image5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customXml" Target="../ink/ink42.xml"/><Relationship Id="rId18" Type="http://schemas.openxmlformats.org/officeDocument/2006/relationships/image" Target="../media/image60.png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12" Type="http://schemas.openxmlformats.org/officeDocument/2006/relationships/image" Target="../media/image57.png"/><Relationship Id="rId17" Type="http://schemas.openxmlformats.org/officeDocument/2006/relationships/customXml" Target="../ink/ink44.xml"/><Relationship Id="rId2" Type="http://schemas.openxmlformats.org/officeDocument/2006/relationships/image" Target="../media/image5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11" Type="http://schemas.openxmlformats.org/officeDocument/2006/relationships/customXml" Target="../ink/ink41.xml"/><Relationship Id="rId5" Type="http://schemas.openxmlformats.org/officeDocument/2006/relationships/customXml" Target="../ink/ink37.xml"/><Relationship Id="rId15" Type="http://schemas.openxmlformats.org/officeDocument/2006/relationships/customXml" Target="../ink/ink43.xml"/><Relationship Id="rId10" Type="http://schemas.openxmlformats.org/officeDocument/2006/relationships/image" Target="../media/image56.png"/><Relationship Id="rId4" Type="http://schemas.openxmlformats.org/officeDocument/2006/relationships/image" Target="../media/image540.png"/><Relationship Id="rId9" Type="http://schemas.openxmlformats.org/officeDocument/2006/relationships/customXml" Target="../ink/ink40.xml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customXml" Target="../ink/ink46.xm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customXml" Target="../ink/ink4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customXml" Target="../ink/ink50.xm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customXml" Target="../ink/ink5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customXml" Target="../ink/ink58.xml"/><Relationship Id="rId18" Type="http://schemas.openxmlformats.org/officeDocument/2006/relationships/image" Target="../media/image82.png"/><Relationship Id="rId3" Type="http://schemas.openxmlformats.org/officeDocument/2006/relationships/customXml" Target="../ink/ink53.xml"/><Relationship Id="rId21" Type="http://schemas.openxmlformats.org/officeDocument/2006/relationships/customXml" Target="../ink/ink62.xml"/><Relationship Id="rId7" Type="http://schemas.openxmlformats.org/officeDocument/2006/relationships/customXml" Target="../ink/ink55.xml"/><Relationship Id="rId12" Type="http://schemas.openxmlformats.org/officeDocument/2006/relationships/image" Target="../media/image79.png"/><Relationship Id="rId17" Type="http://schemas.openxmlformats.org/officeDocument/2006/relationships/customXml" Target="../ink/ink60.xml"/><Relationship Id="rId2" Type="http://schemas.openxmlformats.org/officeDocument/2006/relationships/image" Target="../media/image74.png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customXml" Target="../ink/ink57.xml"/><Relationship Id="rId5" Type="http://schemas.openxmlformats.org/officeDocument/2006/relationships/customXml" Target="../ink/ink54.xml"/><Relationship Id="rId15" Type="http://schemas.openxmlformats.org/officeDocument/2006/relationships/customXml" Target="../ink/ink59.xml"/><Relationship Id="rId10" Type="http://schemas.openxmlformats.org/officeDocument/2006/relationships/image" Target="../media/image78.png"/><Relationship Id="rId19" Type="http://schemas.openxmlformats.org/officeDocument/2006/relationships/customXml" Target="../ink/ink61.xml"/><Relationship Id="rId4" Type="http://schemas.openxmlformats.org/officeDocument/2006/relationships/image" Target="../media/image75.png"/><Relationship Id="rId9" Type="http://schemas.openxmlformats.org/officeDocument/2006/relationships/customXml" Target="../ink/ink56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customXml" Target="../ink/ink6.xml"/><Relationship Id="rId17" Type="http://schemas.openxmlformats.org/officeDocument/2006/relationships/image" Target="../media/image30.png"/><Relationship Id="rId2" Type="http://schemas.openxmlformats.org/officeDocument/2006/relationships/image" Target="../media/image22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26.png"/><Relationship Id="rId1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12" Type="http://schemas.openxmlformats.org/officeDocument/2006/relationships/customXml" Target="../ink/ink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6979E0-9A5B-DF4B-BDBC-4A8AF2BD7A65}" type="slidenum">
              <a:rPr lang="en-US" smtClean="0">
                <a:latin typeface="Times New Roman" pitchFamily="1" charset="0"/>
              </a:rPr>
              <a:pPr/>
              <a:t>1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81" y="83189"/>
            <a:ext cx="2743201" cy="66441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Perceptron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33" y="818951"/>
            <a:ext cx="10515600" cy="4351338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W</a:t>
            </a:r>
            <a:r>
              <a:rPr lang="en-US" dirty="0"/>
              <a:t>orks as a linear binary classifier (a threshold function  which put positive outputs into one class &amp; negative ones in other class)</a:t>
            </a:r>
          </a:p>
          <a:p>
            <a:r>
              <a:rPr lang="en-GB" dirty="0"/>
              <a:t>Technically, logistic regression is a neural network with only 1 neuron</a:t>
            </a:r>
          </a:p>
          <a:p>
            <a:pPr eaLnBrk="1" hangingPunct="1"/>
            <a:endParaRPr lang="en-IN" dirty="0"/>
          </a:p>
          <a:p>
            <a:pPr eaLnBrk="1" hangingPunct="1"/>
            <a:endParaRPr lang="en-US" dirty="0"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4" y="2380771"/>
            <a:ext cx="3505689" cy="1533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77"/>
              <p:cNvSpPr txBox="1">
                <a:spLocks noChangeArrowheads="1"/>
              </p:cNvSpPr>
              <p:nvPr/>
            </p:nvSpPr>
            <p:spPr bwMode="auto">
              <a:xfrm>
                <a:off x="1703188" y="2321516"/>
                <a:ext cx="2109787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𝑇h𝑟𝑒𝑠h𝑜𝑙𝑑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 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3188" y="2321516"/>
                <a:ext cx="21097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1582093-0598-13F7-8692-134F69E7B91F}"/>
              </a:ext>
            </a:extLst>
          </p:cNvPr>
          <p:cNvGrpSpPr/>
          <p:nvPr/>
        </p:nvGrpSpPr>
        <p:grpSpPr>
          <a:xfrm>
            <a:off x="4289749" y="2394465"/>
            <a:ext cx="2982337" cy="1506350"/>
            <a:chOff x="1290291" y="3874530"/>
            <a:chExt cx="2982337" cy="1506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476731" y="3956461"/>
                  <a:ext cx="1795897" cy="458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1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1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731" y="3956461"/>
                  <a:ext cx="1795897" cy="458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4A23D4-1055-2AAF-E272-57BC07CEDCF5}"/>
                </a:ext>
              </a:extLst>
            </p:cNvPr>
            <p:cNvGrpSpPr/>
            <p:nvPr/>
          </p:nvGrpSpPr>
          <p:grpSpPr>
            <a:xfrm>
              <a:off x="1290291" y="3874530"/>
              <a:ext cx="2292760" cy="1506350"/>
              <a:chOff x="1290291" y="3874530"/>
              <a:chExt cx="2292760" cy="150635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608E00D-683D-9346-BD7D-75B09191479F}"/>
                  </a:ext>
                </a:extLst>
              </p:cNvPr>
              <p:cNvSpPr/>
              <p:nvPr/>
            </p:nvSpPr>
            <p:spPr>
              <a:xfrm>
                <a:off x="2864327" y="4386820"/>
                <a:ext cx="584166" cy="6562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D6BB7AA-98A3-F04C-A1F8-FFD9075FB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154" y="4511800"/>
                <a:ext cx="1014834" cy="1589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10D2C0F1-9E69-EB44-9283-39DCACA09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2585" y="4795384"/>
                <a:ext cx="1009403" cy="910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980D161-64AE-CE41-8C99-F1BBDC904B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3767" y="4933113"/>
                <a:ext cx="1087445" cy="27685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D7786DB-1740-CA49-9268-69FA3B9B0F20}"/>
                      </a:ext>
                    </a:extLst>
                  </p:cNvPr>
                  <p:cNvSpPr txBox="1"/>
                  <p:nvPr/>
                </p:nvSpPr>
                <p:spPr>
                  <a:xfrm>
                    <a:off x="1291555" y="4281865"/>
                    <a:ext cx="51270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x-none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x-none" sz="20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D7786DB-1740-CA49-9268-69FA3B9B0F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1555" y="4281865"/>
                    <a:ext cx="512704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DF07590-2799-704F-908C-67E79AEDE0CA}"/>
                      </a:ext>
                    </a:extLst>
                  </p:cNvPr>
                  <p:cNvSpPr txBox="1"/>
                  <p:nvPr/>
                </p:nvSpPr>
                <p:spPr>
                  <a:xfrm>
                    <a:off x="1290291" y="4595329"/>
                    <a:ext cx="51270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x-none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x-none" sz="2000" b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DF07590-2799-704F-908C-67E79AEDE0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0291" y="4595329"/>
                    <a:ext cx="512704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CDB724B-8814-2840-8BE2-9E6D1592F375}"/>
                      </a:ext>
                    </a:extLst>
                  </p:cNvPr>
                  <p:cNvSpPr txBox="1"/>
                  <p:nvPr/>
                </p:nvSpPr>
                <p:spPr>
                  <a:xfrm>
                    <a:off x="1290291" y="4980770"/>
                    <a:ext cx="51270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x-none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x-none" sz="2000" b="1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CDB724B-8814-2840-8BE2-9E6D1592F3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0291" y="4980770"/>
                    <a:ext cx="512704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D54064BC-4486-DF4F-8D8C-3F657368C684}"/>
                      </a:ext>
                    </a:extLst>
                  </p:cNvPr>
                  <p:cNvSpPr/>
                  <p:nvPr/>
                </p:nvSpPr>
                <p:spPr>
                  <a:xfrm>
                    <a:off x="1903814" y="4581811"/>
                    <a:ext cx="52552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x-none" sz="2000" b="1" dirty="0"/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D54064BC-4486-DF4F-8D8C-3F657368C6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3814" y="4581811"/>
                    <a:ext cx="52552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731B559-22A9-424F-AA93-9608D457AF88}"/>
                      </a:ext>
                    </a:extLst>
                  </p:cNvPr>
                  <p:cNvSpPr/>
                  <p:nvPr/>
                </p:nvSpPr>
                <p:spPr>
                  <a:xfrm>
                    <a:off x="1888413" y="4956551"/>
                    <a:ext cx="52552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x-none" sz="2000" b="1" dirty="0"/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731B559-22A9-424F-AA93-9608D457A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8413" y="4956551"/>
                    <a:ext cx="525528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D7E48F2-CAFB-F948-8C22-A5D2BB064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3767" y="4245742"/>
                <a:ext cx="1038221" cy="250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464B0E4D-E2DB-3848-BE02-BB57F03BF6C4}"/>
                      </a:ext>
                    </a:extLst>
                  </p:cNvPr>
                  <p:cNvSpPr txBox="1"/>
                  <p:nvPr/>
                </p:nvSpPr>
                <p:spPr>
                  <a:xfrm>
                    <a:off x="1291555" y="3928985"/>
                    <a:ext cx="51270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x-none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x-none" sz="2000" b="1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464B0E4D-E2DB-3848-BE02-BB57F03BF6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1555" y="3928985"/>
                    <a:ext cx="512704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9E448EB4-C92D-774C-AA81-C79073841C7F}"/>
                      </a:ext>
                    </a:extLst>
                  </p:cNvPr>
                  <p:cNvSpPr/>
                  <p:nvPr/>
                </p:nvSpPr>
                <p:spPr>
                  <a:xfrm>
                    <a:off x="1971296" y="4184918"/>
                    <a:ext cx="492378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x-none" sz="2000" b="1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9E448EB4-C92D-774C-AA81-C79073841C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1296" y="4184918"/>
                    <a:ext cx="492378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6E880CB-A953-F44E-900F-9B538BCD524B}"/>
                  </a:ext>
                </a:extLst>
              </p:cNvPr>
              <p:cNvSpPr txBox="1"/>
              <p:nvPr/>
            </p:nvSpPr>
            <p:spPr>
              <a:xfrm>
                <a:off x="2758082" y="5013135"/>
                <a:ext cx="8249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sz="1600" b="1" dirty="0"/>
                  <a:t>Nueron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4C15FAF-1FA5-7042-BCD7-70AFA7D58D92}"/>
                      </a:ext>
                    </a:extLst>
                  </p:cNvPr>
                  <p:cNvSpPr/>
                  <p:nvPr/>
                </p:nvSpPr>
                <p:spPr>
                  <a:xfrm>
                    <a:off x="2890440" y="4510044"/>
                    <a:ext cx="531940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</m:oMath>
                      </m:oMathPara>
                    </a14:m>
                    <a:endParaRPr lang="x-none" sz="200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4C15FAF-1FA5-7042-BCD7-70AFA7D58D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0440" y="4510044"/>
                    <a:ext cx="531940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8778463B-E9AD-2746-90A4-3E12471F2C12}"/>
                      </a:ext>
                    </a:extLst>
                  </p:cNvPr>
                  <p:cNvSpPr/>
                  <p:nvPr/>
                </p:nvSpPr>
                <p:spPr>
                  <a:xfrm>
                    <a:off x="1958239" y="3874530"/>
                    <a:ext cx="492378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x-none" sz="2000" b="1" dirty="0"/>
                  </a:p>
                </p:txBody>
              </p:sp>
            </mc:Choice>
            <mc:Fallback xmlns="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8778463B-E9AD-2746-90A4-3E12471F2C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8239" y="3874530"/>
                    <a:ext cx="492378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47790" y="2224985"/>
            <a:ext cx="2162048" cy="193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87E77D-1E20-A71E-7F70-728EE1D0300F}"/>
              </a:ext>
            </a:extLst>
          </p:cNvPr>
          <p:cNvSpPr txBox="1"/>
          <p:nvPr/>
        </p:nvSpPr>
        <p:spPr>
          <a:xfrm>
            <a:off x="10618170" y="2558937"/>
            <a:ext cx="137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Multi-layer perceptron</a:t>
            </a:r>
            <a:endParaRPr lang="en-IN" dirty="0"/>
          </a:p>
        </p:txBody>
      </p:sp>
      <p:sp>
        <p:nvSpPr>
          <p:cNvPr id="44034" name="Rectangle 2"/>
          <p:cNvSpPr txBox="1">
            <a:spLocks noChangeArrowheads="1"/>
          </p:cNvSpPr>
          <p:nvPr/>
        </p:nvSpPr>
        <p:spPr>
          <a:xfrm>
            <a:off x="204787" y="4128902"/>
            <a:ext cx="11782425" cy="754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/>
              <a:t>Perceptron Learning Algorithm – Training Instance</a:t>
            </a:r>
            <a:endParaRPr lang="en-US" dirty="0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74180"/>
              </p:ext>
            </p:extLst>
          </p:nvPr>
        </p:nvGraphicFramePr>
        <p:xfrm>
          <a:off x="9687710" y="5266316"/>
          <a:ext cx="2273300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98997" imgH="889397" progId="Equation.3">
                  <p:embed/>
                </p:oleObj>
              </mc:Choice>
              <mc:Fallback>
                <p:oleObj name="Equation" r:id="rId16" imgW="1498997" imgH="889397" progId="Equation.3">
                  <p:embed/>
                  <p:pic>
                    <p:nvPicPr>
                      <p:cNvPr id="317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7710" y="5266316"/>
                        <a:ext cx="2273300" cy="136683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764" name="Group 58"/>
          <p:cNvGrpSpPr>
            <a:grpSpLocks/>
          </p:cNvGrpSpPr>
          <p:nvPr/>
        </p:nvGrpSpPr>
        <p:grpSpPr bwMode="auto">
          <a:xfrm>
            <a:off x="311151" y="5162335"/>
            <a:ext cx="1509786" cy="1554129"/>
            <a:chOff x="442" y="2810"/>
            <a:chExt cx="710" cy="790"/>
          </a:xfrm>
        </p:grpSpPr>
        <p:sp>
          <p:nvSpPr>
            <p:cNvPr id="31765" name="Text Box 59"/>
            <p:cNvSpPr txBox="1">
              <a:spLocks noChangeArrowheads="1"/>
            </p:cNvSpPr>
            <p:nvPr/>
          </p:nvSpPr>
          <p:spPr bwMode="auto">
            <a:xfrm>
              <a:off x="442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1</a:t>
              </a:r>
            </a:p>
          </p:txBody>
        </p:sp>
        <p:sp>
          <p:nvSpPr>
            <p:cNvPr id="31766" name="Text Box 60"/>
            <p:cNvSpPr txBox="1">
              <a:spLocks noChangeArrowheads="1"/>
            </p:cNvSpPr>
            <p:nvPr/>
          </p:nvSpPr>
          <p:spPr bwMode="auto">
            <a:xfrm>
              <a:off x="690" y="2810"/>
              <a:ext cx="2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x</a:t>
              </a:r>
              <a:r>
                <a:rPr lang="en-US" sz="2000" baseline="-25000"/>
                <a:t>2</a:t>
              </a:r>
            </a:p>
          </p:txBody>
        </p:sp>
        <p:sp>
          <p:nvSpPr>
            <p:cNvPr id="31767" name="Text Box 61"/>
            <p:cNvSpPr txBox="1">
              <a:spLocks noChangeArrowheads="1"/>
            </p:cNvSpPr>
            <p:nvPr/>
          </p:nvSpPr>
          <p:spPr bwMode="auto">
            <a:xfrm>
              <a:off x="938" y="281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i="1"/>
                <a:t>t</a:t>
              </a:r>
              <a:endParaRPr lang="en-US" sz="2000"/>
            </a:p>
          </p:txBody>
        </p:sp>
        <p:sp>
          <p:nvSpPr>
            <p:cNvPr id="31768" name="Line 62"/>
            <p:cNvSpPr>
              <a:spLocks noChangeShapeType="1"/>
            </p:cNvSpPr>
            <p:nvPr/>
          </p:nvSpPr>
          <p:spPr bwMode="auto">
            <a:xfrm>
              <a:off x="442" y="3060"/>
              <a:ext cx="71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69" name="Line 63"/>
            <p:cNvSpPr>
              <a:spLocks noChangeShapeType="1"/>
            </p:cNvSpPr>
            <p:nvPr/>
          </p:nvSpPr>
          <p:spPr bwMode="auto">
            <a:xfrm>
              <a:off x="938" y="3060"/>
              <a:ext cx="1" cy="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70" name="Text Box 64"/>
            <p:cNvSpPr txBox="1">
              <a:spLocks noChangeArrowheads="1"/>
            </p:cNvSpPr>
            <p:nvPr/>
          </p:nvSpPr>
          <p:spPr bwMode="auto">
            <a:xfrm>
              <a:off x="938" y="334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0</a:t>
              </a:r>
            </a:p>
          </p:txBody>
        </p:sp>
        <p:sp>
          <p:nvSpPr>
            <p:cNvPr id="31771" name="Text Box 65"/>
            <p:cNvSpPr txBox="1">
              <a:spLocks noChangeArrowheads="1"/>
            </p:cNvSpPr>
            <p:nvPr/>
          </p:nvSpPr>
          <p:spPr bwMode="auto">
            <a:xfrm>
              <a:off x="938" y="3098"/>
              <a:ext cx="19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31772" name="Text Box 66"/>
            <p:cNvSpPr txBox="1">
              <a:spLocks noChangeArrowheads="1"/>
            </p:cNvSpPr>
            <p:nvPr/>
          </p:nvSpPr>
          <p:spPr bwMode="auto">
            <a:xfrm>
              <a:off x="690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31773" name="Text Box 67"/>
            <p:cNvSpPr txBox="1">
              <a:spLocks noChangeArrowheads="1"/>
            </p:cNvSpPr>
            <p:nvPr/>
          </p:nvSpPr>
          <p:spPr bwMode="auto">
            <a:xfrm>
              <a:off x="690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.3</a:t>
              </a:r>
            </a:p>
          </p:txBody>
        </p:sp>
        <p:sp>
          <p:nvSpPr>
            <p:cNvPr id="31774" name="Text Box 68"/>
            <p:cNvSpPr txBox="1">
              <a:spLocks noChangeArrowheads="1"/>
            </p:cNvSpPr>
            <p:nvPr/>
          </p:nvSpPr>
          <p:spPr bwMode="auto">
            <a:xfrm>
              <a:off x="442" y="334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.4</a:t>
              </a:r>
            </a:p>
          </p:txBody>
        </p:sp>
        <p:sp>
          <p:nvSpPr>
            <p:cNvPr id="31775" name="Text Box 69"/>
            <p:cNvSpPr txBox="1">
              <a:spLocks noChangeArrowheads="1"/>
            </p:cNvSpPr>
            <p:nvPr/>
          </p:nvSpPr>
          <p:spPr bwMode="auto">
            <a:xfrm>
              <a:off x="442" y="3098"/>
              <a:ext cx="2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.8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27BFC0D-5938-CBC2-17BA-029703E43849}"/>
              </a:ext>
            </a:extLst>
          </p:cNvPr>
          <p:cNvGrpSpPr/>
          <p:nvPr/>
        </p:nvGrpSpPr>
        <p:grpSpPr>
          <a:xfrm>
            <a:off x="2496343" y="5149785"/>
            <a:ext cx="3185373" cy="1687248"/>
            <a:chOff x="2496343" y="1147943"/>
            <a:chExt cx="3185373" cy="1687248"/>
          </a:xfrm>
        </p:grpSpPr>
        <p:sp>
          <p:nvSpPr>
            <p:cNvPr id="31750" name="Rectangle 4"/>
            <p:cNvSpPr>
              <a:spLocks noChangeArrowheads="1"/>
            </p:cNvSpPr>
            <p:nvPr/>
          </p:nvSpPr>
          <p:spPr bwMode="auto">
            <a:xfrm>
              <a:off x="2946400" y="1349556"/>
              <a:ext cx="433784" cy="4143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1" name="Oval 5"/>
            <p:cNvSpPr>
              <a:spLocks noChangeArrowheads="1"/>
            </p:cNvSpPr>
            <p:nvPr/>
          </p:nvSpPr>
          <p:spPr bwMode="auto">
            <a:xfrm>
              <a:off x="3678260" y="1598155"/>
              <a:ext cx="467127" cy="4671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2" name="Line 6"/>
            <p:cNvSpPr>
              <a:spLocks noChangeShapeType="1"/>
            </p:cNvSpPr>
            <p:nvPr/>
          </p:nvSpPr>
          <p:spPr bwMode="auto">
            <a:xfrm>
              <a:off x="3382971" y="1523389"/>
              <a:ext cx="328908" cy="182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3" name="Line 8"/>
            <p:cNvSpPr>
              <a:spLocks noChangeShapeType="1"/>
            </p:cNvSpPr>
            <p:nvPr/>
          </p:nvSpPr>
          <p:spPr bwMode="auto">
            <a:xfrm flipV="1">
              <a:off x="3385947" y="1931005"/>
              <a:ext cx="323255" cy="2193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4" name="Line 9"/>
            <p:cNvSpPr>
              <a:spLocks noChangeShapeType="1"/>
            </p:cNvSpPr>
            <p:nvPr/>
          </p:nvSpPr>
          <p:spPr bwMode="auto">
            <a:xfrm>
              <a:off x="2600324" y="1560694"/>
              <a:ext cx="3460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5" name="Line 11"/>
            <p:cNvSpPr>
              <a:spLocks noChangeShapeType="1"/>
            </p:cNvSpPr>
            <p:nvPr/>
          </p:nvSpPr>
          <p:spPr bwMode="auto">
            <a:xfrm>
              <a:off x="2608271" y="2102455"/>
              <a:ext cx="3460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2496343" y="1147943"/>
              <a:ext cx="3786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.8</a:t>
              </a: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2504290" y="1705580"/>
              <a:ext cx="3786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.3</a:t>
              </a:r>
            </a:p>
          </p:txBody>
        </p:sp>
        <p:sp>
          <p:nvSpPr>
            <p:cNvPr id="31758" name="Rectangle 18"/>
            <p:cNvSpPr>
              <a:spLocks noChangeArrowheads="1"/>
            </p:cNvSpPr>
            <p:nvPr/>
          </p:nvSpPr>
          <p:spPr bwMode="auto">
            <a:xfrm>
              <a:off x="2954347" y="1931005"/>
              <a:ext cx="433784" cy="4143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9" name="Line 20"/>
            <p:cNvSpPr>
              <a:spLocks noChangeShapeType="1"/>
            </p:cNvSpPr>
            <p:nvPr/>
          </p:nvSpPr>
          <p:spPr bwMode="auto">
            <a:xfrm>
              <a:off x="4146381" y="1836259"/>
              <a:ext cx="235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60" name="Text Box 21"/>
            <p:cNvSpPr txBox="1">
              <a:spLocks noChangeArrowheads="1"/>
            </p:cNvSpPr>
            <p:nvPr/>
          </p:nvSpPr>
          <p:spPr bwMode="auto">
            <a:xfrm>
              <a:off x="4333573" y="1643686"/>
              <a:ext cx="52450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Z=1</a:t>
              </a:r>
            </a:p>
          </p:txBody>
        </p:sp>
        <p:sp>
          <p:nvSpPr>
            <p:cNvPr id="44056" name="Text Box 24"/>
            <p:cNvSpPr txBox="1">
              <a:spLocks noChangeArrowheads="1"/>
            </p:cNvSpPr>
            <p:nvPr/>
          </p:nvSpPr>
          <p:spPr bwMode="auto">
            <a:xfrm>
              <a:off x="2905127" y="1320486"/>
              <a:ext cx="3786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.4</a:t>
              </a:r>
            </a:p>
          </p:txBody>
        </p:sp>
        <p:sp>
          <p:nvSpPr>
            <p:cNvPr id="44057" name="Text Box 25"/>
            <p:cNvSpPr txBox="1">
              <a:spLocks noChangeArrowheads="1"/>
            </p:cNvSpPr>
            <p:nvPr/>
          </p:nvSpPr>
          <p:spPr bwMode="auto">
            <a:xfrm>
              <a:off x="2929343" y="1924655"/>
              <a:ext cx="4587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-.2</a:t>
              </a:r>
            </a:p>
          </p:txBody>
        </p:sp>
        <p:sp>
          <p:nvSpPr>
            <p:cNvPr id="44058" name="Text Box 26"/>
            <p:cNvSpPr txBox="1">
              <a:spLocks noChangeArrowheads="1"/>
            </p:cNvSpPr>
            <p:nvPr/>
          </p:nvSpPr>
          <p:spPr bwMode="auto">
            <a:xfrm>
              <a:off x="3766757" y="1628297"/>
              <a:ext cx="3786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3884" y="1889698"/>
              <a:ext cx="14478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(as 0.26 &gt;0.1)</a:t>
              </a:r>
              <a:endParaRPr lang="en-IN" dirty="0"/>
            </a:p>
          </p:txBody>
        </p:sp>
        <p:sp>
          <p:nvSpPr>
            <p:cNvPr id="46113" name="Text Box 33"/>
            <p:cNvSpPr txBox="1">
              <a:spLocks noChangeArrowheads="1"/>
            </p:cNvSpPr>
            <p:nvPr/>
          </p:nvSpPr>
          <p:spPr bwMode="auto">
            <a:xfrm>
              <a:off x="2496343" y="2435081"/>
              <a:ext cx="26984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net = .8*.3 + .3*-.2 = .26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E19A2B-03CD-0DC1-1920-2F306A2174A9}"/>
              </a:ext>
            </a:extLst>
          </p:cNvPr>
          <p:cNvGrpSpPr/>
          <p:nvPr/>
        </p:nvGrpSpPr>
        <p:grpSpPr>
          <a:xfrm>
            <a:off x="6059227" y="5113982"/>
            <a:ext cx="3185373" cy="1684013"/>
            <a:chOff x="6564311" y="1171190"/>
            <a:chExt cx="3185373" cy="1684013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4C33527D-B924-1038-4AB3-73A34E34E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4368" y="1372803"/>
              <a:ext cx="433784" cy="4143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9E40956B-A4ED-A2F7-0212-C752D30FD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6228" y="1621402"/>
              <a:ext cx="467127" cy="46712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33A053CE-9345-3F9E-2598-20BFA10FB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0939" y="1546636"/>
              <a:ext cx="328908" cy="182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DCEBD999-AC86-A543-8DFD-A4582C2F27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53915" y="1954252"/>
              <a:ext cx="323255" cy="2193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5A6F406F-FD07-214E-4C5C-F1E2905F4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8292" y="1583941"/>
              <a:ext cx="3460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11">
              <a:extLst>
                <a:ext uri="{FF2B5EF4-FFF2-40B4-BE49-F238E27FC236}">
                  <a16:creationId xmlns:a16="http://schemas.microsoft.com/office/drawing/2014/main" id="{3AB7C4E8-98D6-8F6D-555C-3C8F05100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76239" y="2125702"/>
              <a:ext cx="3460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Text Box 12">
              <a:extLst>
                <a:ext uri="{FF2B5EF4-FFF2-40B4-BE49-F238E27FC236}">
                  <a16:creationId xmlns:a16="http://schemas.microsoft.com/office/drawing/2014/main" id="{0F261324-CD89-F18C-86FB-C9D2AA784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4311" y="1171190"/>
              <a:ext cx="3786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.4</a:t>
              </a:r>
            </a:p>
          </p:txBody>
        </p:sp>
        <p:sp>
          <p:nvSpPr>
            <p:cNvPr id="27" name="Text Box 13">
              <a:extLst>
                <a:ext uri="{FF2B5EF4-FFF2-40B4-BE49-F238E27FC236}">
                  <a16:creationId xmlns:a16="http://schemas.microsoft.com/office/drawing/2014/main" id="{5DEC5CCD-6F2F-E1FF-8321-2D46A0F36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2258" y="1728827"/>
              <a:ext cx="3786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.1</a:t>
              </a:r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C0FFF999-021B-1751-EA50-589260B6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315" y="1954252"/>
              <a:ext cx="433784" cy="4143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0">
              <a:extLst>
                <a:ext uri="{FF2B5EF4-FFF2-40B4-BE49-F238E27FC236}">
                  <a16:creationId xmlns:a16="http://schemas.microsoft.com/office/drawing/2014/main" id="{1DF40C4A-142B-20E9-1ADD-F4585F057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4349" y="1859506"/>
              <a:ext cx="235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 Box 21">
              <a:extLst>
                <a:ext uri="{FF2B5EF4-FFF2-40B4-BE49-F238E27FC236}">
                  <a16:creationId xmlns:a16="http://schemas.microsoft.com/office/drawing/2014/main" id="{04603E5A-ABC7-1511-C3E9-95DB62CC1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1541" y="1666933"/>
              <a:ext cx="52450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Z=1</a:t>
              </a:r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5320B703-501F-3DBF-AB23-00191FAB7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3095" y="1343733"/>
              <a:ext cx="3786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.4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6C03AFFA-01DC-9429-EBA2-B25FEED04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7311" y="1947902"/>
              <a:ext cx="4587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-.2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B2B164EB-0424-0009-7F53-D41E8CDD31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4725" y="1651544"/>
              <a:ext cx="3786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.1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89BF913-56B0-EBAB-1963-C49D2EFF88E2}"/>
                </a:ext>
              </a:extLst>
            </p:cNvPr>
            <p:cNvSpPr/>
            <p:nvPr/>
          </p:nvSpPr>
          <p:spPr>
            <a:xfrm>
              <a:off x="8301852" y="1912945"/>
              <a:ext cx="14478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(as 0.14 &gt;0.1)</a:t>
              </a:r>
              <a:endParaRPr lang="en-IN" dirty="0"/>
            </a:p>
          </p:txBody>
        </p:sp>
        <p:sp>
          <p:nvSpPr>
            <p:cNvPr id="47" name="Text Box 33">
              <a:extLst>
                <a:ext uri="{FF2B5EF4-FFF2-40B4-BE49-F238E27FC236}">
                  <a16:creationId xmlns:a16="http://schemas.microsoft.com/office/drawing/2014/main" id="{20E540A3-1740-CD8B-7206-EB3D31095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4311" y="2458328"/>
              <a:ext cx="2722562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net = .4*.4 + .1*-.2 = .14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DB2D817-08A4-80AA-43F8-69FFE7D80BD1}"/>
                  </a:ext>
                </a:extLst>
              </p14:cNvPr>
              <p14:cNvContentPartPr/>
              <p14:nvPr/>
            </p14:nvContentPartPr>
            <p14:xfrm>
              <a:off x="10235145" y="3381000"/>
              <a:ext cx="977040" cy="560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DB2D817-08A4-80AA-43F8-69FFE7D80B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30825" y="3376680"/>
                <a:ext cx="985680" cy="5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943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E468E-C676-68C2-B60F-F98AFED15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07E37-5849-17F4-7E15-E31BD29EA3DB}"/>
              </a:ext>
            </a:extLst>
          </p:cNvPr>
          <p:cNvSpPr txBox="1"/>
          <p:nvPr/>
        </p:nvSpPr>
        <p:spPr>
          <a:xfrm>
            <a:off x="419101" y="1019175"/>
            <a:ext cx="8286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Second</a:t>
            </a:r>
            <a:endParaRPr lang="en-IN" sz="1400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57198F-DB6C-B77B-7593-6B65344E58EE}"/>
              </a:ext>
            </a:extLst>
          </p:cNvPr>
          <p:cNvGrpSpPr/>
          <p:nvPr/>
        </p:nvGrpSpPr>
        <p:grpSpPr>
          <a:xfrm>
            <a:off x="9524505" y="894810"/>
            <a:ext cx="276840" cy="317520"/>
            <a:chOff x="9524505" y="894810"/>
            <a:chExt cx="27684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F118E41-BE40-7A99-012D-60568819F063}"/>
                    </a:ext>
                  </a:extLst>
                </p14:cNvPr>
                <p14:cNvContentPartPr/>
                <p14:nvPr/>
              </p14:nvContentPartPr>
              <p14:xfrm>
                <a:off x="9524505" y="971130"/>
                <a:ext cx="179640" cy="208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F118E41-BE40-7A99-012D-60568819F06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15865" y="962130"/>
                  <a:ext cx="197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5BE87C-C552-72DD-0AE3-BC0D489BBDE1}"/>
                    </a:ext>
                  </a:extLst>
                </p14:cNvPr>
                <p14:cNvContentPartPr/>
                <p14:nvPr/>
              </p14:nvContentPartPr>
              <p14:xfrm>
                <a:off x="9762825" y="1094610"/>
                <a:ext cx="16200" cy="117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5BE87C-C552-72DD-0AE3-BC0D489BBD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53825" y="1085970"/>
                  <a:ext cx="33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7E0F3B-0B6D-8ABD-B848-84B34EC0CD78}"/>
                    </a:ext>
                  </a:extLst>
                </p14:cNvPr>
                <p14:cNvContentPartPr/>
                <p14:nvPr/>
              </p14:nvContentPartPr>
              <p14:xfrm>
                <a:off x="9800985" y="894810"/>
                <a:ext cx="360" cy="114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7E0F3B-0B6D-8ABD-B848-84B34EC0CD7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92345" y="886170"/>
                  <a:ext cx="1800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1F3495-5CA6-C1CC-D499-A09AA42D4AF0}"/>
                  </a:ext>
                </a:extLst>
              </p14:cNvPr>
              <p14:cNvContentPartPr/>
              <p14:nvPr/>
            </p14:nvContentPartPr>
            <p14:xfrm>
              <a:off x="9667785" y="1485570"/>
              <a:ext cx="10440" cy="201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1F3495-5CA6-C1CC-D499-A09AA42D4A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58785" y="1476930"/>
                <a:ext cx="280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0B8DA2-A077-4BC8-0BD0-DF1D4A9A8F0F}"/>
                  </a:ext>
                </a:extLst>
              </p14:cNvPr>
              <p14:cNvContentPartPr/>
              <p14:nvPr/>
            </p14:nvContentPartPr>
            <p14:xfrm>
              <a:off x="9686505" y="1885170"/>
              <a:ext cx="10440" cy="344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0B8DA2-A077-4BC8-0BD0-DF1D4A9A8F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77865" y="1876530"/>
                <a:ext cx="2808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4616861-61A4-AC0D-90E9-FCA0148AD5A0}"/>
                  </a:ext>
                </a:extLst>
              </p14:cNvPr>
              <p14:cNvContentPartPr/>
              <p14:nvPr/>
            </p14:nvContentPartPr>
            <p14:xfrm>
              <a:off x="9647625" y="2397090"/>
              <a:ext cx="144360" cy="168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4616861-61A4-AC0D-90E9-FCA0148AD5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8985" y="2388090"/>
                <a:ext cx="1620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022DBA-0473-1BDF-1654-455F49DD5558}"/>
                  </a:ext>
                </a:extLst>
              </p14:cNvPr>
              <p14:cNvContentPartPr/>
              <p14:nvPr/>
            </p14:nvContentPartPr>
            <p14:xfrm>
              <a:off x="9676425" y="2734770"/>
              <a:ext cx="135360" cy="23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1022DBA-0473-1BDF-1654-455F49DD55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67785" y="2725770"/>
                <a:ext cx="15300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2477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49865-C787-1E4A-171A-16B01BB91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7E652B-A56F-825A-861C-C57040A85E0E}"/>
              </a:ext>
            </a:extLst>
          </p:cNvPr>
          <p:cNvSpPr txBox="1"/>
          <p:nvPr/>
        </p:nvSpPr>
        <p:spPr>
          <a:xfrm>
            <a:off x="400051" y="1019175"/>
            <a:ext cx="8286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Second</a:t>
            </a:r>
            <a:endParaRPr lang="en-IN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0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D346A-2DF0-F768-44CF-EEE9BBF0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E62D37-9C2B-B01E-135D-6BCDC72E862E}"/>
              </a:ext>
            </a:extLst>
          </p:cNvPr>
          <p:cNvSpPr txBox="1"/>
          <p:nvPr/>
        </p:nvSpPr>
        <p:spPr>
          <a:xfrm>
            <a:off x="590551" y="981075"/>
            <a:ext cx="6095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Final</a:t>
            </a:r>
            <a:endParaRPr lang="en-IN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17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XOR with two-layer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Another configuration</a:t>
            </a:r>
          </a:p>
        </p:txBody>
      </p:sp>
      <p:pic>
        <p:nvPicPr>
          <p:cNvPr id="6146" name="Picture 2" descr="Perceptron 5: XOR (how &amp;amp;amp; why neurons work together) - Computational  Neuroscience in exc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23" y="2312939"/>
            <a:ext cx="676275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60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/ Neural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86550" cy="4351338"/>
          </a:xfrm>
        </p:spPr>
        <p:txBody>
          <a:bodyPr/>
          <a:lstStyle/>
          <a:p>
            <a:r>
              <a:rPr lang="en-US" dirty="0"/>
              <a:t>A multilayer perceptron (MLP) is a perceptron that teams up with additional </a:t>
            </a:r>
            <a:r>
              <a:rPr lang="en-US" dirty="0" err="1"/>
              <a:t>perceptrons</a:t>
            </a:r>
            <a:r>
              <a:rPr lang="en-US" dirty="0"/>
              <a:t>, stacked in several layers, to solve complex problems. </a:t>
            </a:r>
          </a:p>
          <a:p>
            <a:r>
              <a:rPr lang="en-US" dirty="0"/>
              <a:t>Each perceptron in the first layer on the left (the input layer), sends outputs to all the </a:t>
            </a:r>
            <a:r>
              <a:rPr lang="en-US" dirty="0" err="1"/>
              <a:t>perceptrons</a:t>
            </a:r>
            <a:r>
              <a:rPr lang="en-US" dirty="0"/>
              <a:t> in the second layer (the hidden layer), and all </a:t>
            </a:r>
            <a:r>
              <a:rPr lang="en-US" dirty="0" err="1"/>
              <a:t>perceptrons</a:t>
            </a:r>
            <a:r>
              <a:rPr lang="en-US" dirty="0"/>
              <a:t> in the second layer send outputs to the final layer on the right (the output layer).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80AF7-5CCD-F1C6-4655-20F34AD1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139" y="1909763"/>
            <a:ext cx="3888486" cy="34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8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74625"/>
            <a:ext cx="9486900" cy="854075"/>
          </a:xfrm>
        </p:spPr>
        <p:txBody>
          <a:bodyPr/>
          <a:lstStyle/>
          <a:p>
            <a:r>
              <a:rPr lang="en-US" dirty="0"/>
              <a:t>Exercise-2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75988"/>
            <a:ext cx="10515600" cy="33445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What type of neural network it is (choose all those correct)</a:t>
            </a:r>
          </a:p>
          <a:p>
            <a:pPr marL="457200" indent="-457200">
              <a:buAutoNum type="alphaUcPeriod"/>
            </a:pPr>
            <a:r>
              <a:rPr lang="en-US" sz="2400" dirty="0"/>
              <a:t>Single layer perceptron</a:t>
            </a:r>
          </a:p>
          <a:p>
            <a:pPr marL="457200" indent="-457200">
              <a:buAutoNum type="alphaUcPeriod"/>
            </a:pPr>
            <a:r>
              <a:rPr lang="en-US" sz="2400" dirty="0"/>
              <a:t>Multi-layer perceptron</a:t>
            </a:r>
          </a:p>
          <a:p>
            <a:pPr marL="457200" indent="-457200">
              <a:buAutoNum type="alphaUcPeriod"/>
            </a:pPr>
            <a:r>
              <a:rPr lang="en-US" sz="2400" dirty="0"/>
              <a:t>Feed-forward neural network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en-US" sz="2400" dirty="0"/>
              <a:t>Fully-connected neural network</a:t>
            </a:r>
          </a:p>
          <a:p>
            <a:pPr marL="457200" indent="-457200">
              <a:buFont typeface="Arial" panose="020B0604020202020204" pitchFamily="34" charset="0"/>
              <a:buAutoNum type="alphaUcPeriod"/>
            </a:pPr>
            <a:endParaRPr lang="en-US" sz="2400" dirty="0"/>
          </a:p>
          <a:p>
            <a:r>
              <a:rPr lang="en-US" sz="2400" dirty="0"/>
              <a:t>Number of hidden layers in the above network?</a:t>
            </a:r>
          </a:p>
          <a:p>
            <a:r>
              <a:rPr lang="en-US" sz="2400" dirty="0"/>
              <a:t>Number of weights to be learnt for this network?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AutoNum type="alphaUcPeriod"/>
            </a:pP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88" y="1465968"/>
            <a:ext cx="5901137" cy="19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5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5C23930-1687-6206-ABBD-25AF7A7A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EB46F2E-74F4-DC48-A326-2F9B5A62C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A7C3E-87C6-BDE6-98B4-34313FAE4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65" y="133043"/>
            <a:ext cx="10123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" y="88901"/>
            <a:ext cx="2752725" cy="768350"/>
          </a:xfrm>
        </p:spPr>
        <p:txBody>
          <a:bodyPr/>
          <a:lstStyle/>
          <a:p>
            <a:r>
              <a:rPr lang="en-IN" dirty="0"/>
              <a:t>Exercise-3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" y="950912"/>
            <a:ext cx="6372225" cy="1801813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w</a:t>
            </a:r>
            <a:r>
              <a:rPr lang="en-US" dirty="0"/>
              <a:t>=[0,1], the bias </a:t>
            </a:r>
            <a:r>
              <a:rPr lang="en-US" i="1" dirty="0"/>
              <a:t>b</a:t>
            </a:r>
            <a:r>
              <a:rPr lang="en-US" dirty="0"/>
              <a:t>=0</a:t>
            </a:r>
          </a:p>
          <a:p>
            <a:r>
              <a:rPr lang="en-IN" dirty="0"/>
              <a:t>sigmoid activation function</a:t>
            </a:r>
          </a:p>
          <a:p>
            <a:r>
              <a:rPr lang="en-US" dirty="0"/>
              <a:t>What happens if we pass in the input </a:t>
            </a:r>
            <a:r>
              <a:rPr lang="en-US" i="1" dirty="0"/>
              <a:t>x</a:t>
            </a:r>
            <a:r>
              <a:rPr lang="en-US" dirty="0"/>
              <a:t>=[2, 3]?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923" y="88901"/>
            <a:ext cx="4597203" cy="2088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2971325"/>
            <a:ext cx="5896798" cy="37977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CAABE1-2389-AF05-05D3-44DA77EBDD5B}"/>
              </a:ext>
            </a:extLst>
          </p:cNvPr>
          <p:cNvSpPr txBox="1">
            <a:spLocks/>
          </p:cNvSpPr>
          <p:nvPr/>
        </p:nvSpPr>
        <p:spPr>
          <a:xfrm>
            <a:off x="7143750" y="2752725"/>
            <a:ext cx="4419600" cy="17934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</a:t>
            </a:r>
            <a:r>
              <a:rPr lang="en-US" dirty="0"/>
              <a:t>=[0,1], the bias </a:t>
            </a:r>
            <a:r>
              <a:rPr lang="en-US" i="1" dirty="0"/>
              <a:t>b</a:t>
            </a:r>
            <a:r>
              <a:rPr lang="en-US" dirty="0"/>
              <a:t>=0</a:t>
            </a:r>
          </a:p>
          <a:p>
            <a:r>
              <a:rPr lang="en-IN" dirty="0"/>
              <a:t>sigmoid activation function</a:t>
            </a:r>
          </a:p>
          <a:p>
            <a:r>
              <a:rPr lang="en-US" dirty="0"/>
              <a:t>What happens if we pass in the input </a:t>
            </a:r>
            <a:r>
              <a:rPr lang="en-US" i="1" dirty="0"/>
              <a:t>x</a:t>
            </a:r>
            <a:r>
              <a:rPr lang="en-US" dirty="0"/>
              <a:t>=[2, 3]?</a:t>
            </a:r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719" y="4680992"/>
            <a:ext cx="5208106" cy="19038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2A57CC-FF3C-0689-7C22-E1F7479CA490}"/>
              </a:ext>
            </a:extLst>
          </p:cNvPr>
          <p:cNvCxnSpPr>
            <a:cxnSpLocks/>
          </p:cNvCxnSpPr>
          <p:nvPr/>
        </p:nvCxnSpPr>
        <p:spPr>
          <a:xfrm>
            <a:off x="6496050" y="2638425"/>
            <a:ext cx="0" cy="42195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02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7888"/>
            <a:ext cx="10515600" cy="1325563"/>
          </a:xfrm>
        </p:spPr>
        <p:txBody>
          <a:bodyPr/>
          <a:lstStyle/>
          <a:p>
            <a:r>
              <a:rPr lang="en-US" dirty="0"/>
              <a:t>Perceptron Learning Algorithm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37" y="1782427"/>
            <a:ext cx="8853546" cy="37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31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C1688-6FA4-4B91-5FA8-640A8FE7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D2437E-2058-B90F-6FF7-0B4330EEE835}"/>
              </a:ext>
            </a:extLst>
          </p:cNvPr>
          <p:cNvSpPr txBox="1"/>
          <p:nvPr/>
        </p:nvSpPr>
        <p:spPr>
          <a:xfrm>
            <a:off x="3771900" y="786884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function will output 0 is result is –</a:t>
            </a:r>
            <a:r>
              <a:rPr lang="en-US" dirty="0" err="1"/>
              <a:t>ve</a:t>
            </a:r>
            <a:r>
              <a:rPr lang="en-US" dirty="0"/>
              <a:t> and 1 if result is +</a:t>
            </a:r>
            <a:r>
              <a:rPr lang="en-US" dirty="0" err="1"/>
              <a:t>ve</a:t>
            </a:r>
            <a:r>
              <a:rPr lang="en-US" dirty="0"/>
              <a:t>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0B3542-7A1D-989C-A9D7-29E4AED2D86F}"/>
                  </a:ext>
                </a:extLst>
              </p14:cNvPr>
              <p14:cNvContentPartPr/>
              <p14:nvPr/>
            </p14:nvContentPartPr>
            <p14:xfrm>
              <a:off x="4093905" y="1142850"/>
              <a:ext cx="460440" cy="594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0B3542-7A1D-989C-A9D7-29E4AED2D8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9585" y="1138530"/>
                <a:ext cx="46908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888A0B-E00B-A9DD-28EF-882D1D04082C}"/>
                  </a:ext>
                </a:extLst>
              </p14:cNvPr>
              <p14:cNvContentPartPr/>
              <p14:nvPr/>
            </p14:nvContentPartPr>
            <p14:xfrm>
              <a:off x="3104265" y="2961930"/>
              <a:ext cx="297360" cy="29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888A0B-E00B-A9DD-28EF-882D1D0408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5625" y="2953290"/>
                <a:ext cx="3150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C3E2CBA-BE27-8516-8740-B15F6CB7B491}"/>
                  </a:ext>
                </a:extLst>
              </p14:cNvPr>
              <p14:cNvContentPartPr/>
              <p14:nvPr/>
            </p14:nvContentPartPr>
            <p14:xfrm>
              <a:off x="7265145" y="2990010"/>
              <a:ext cx="289080" cy="315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C3E2CBA-BE27-8516-8740-B15F6CB7B4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6145" y="2981370"/>
                <a:ext cx="306720" cy="333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06E9A49-47B7-A89E-1F7E-F44AFAB30B0B}"/>
              </a:ext>
            </a:extLst>
          </p:cNvPr>
          <p:cNvSpPr txBox="1"/>
          <p:nvPr/>
        </p:nvSpPr>
        <p:spPr>
          <a:xfrm>
            <a:off x="6398520" y="4038855"/>
            <a:ext cx="173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Mismatch !</a:t>
            </a:r>
          </a:p>
          <a:p>
            <a:r>
              <a:rPr lang="en-US" dirty="0">
                <a:highlight>
                  <a:srgbClr val="FFFF00"/>
                </a:highlight>
              </a:rPr>
              <a:t>So error e = </a:t>
            </a:r>
          </a:p>
          <a:p>
            <a:r>
              <a:rPr lang="en-US" dirty="0" err="1">
                <a:highlight>
                  <a:srgbClr val="FFFF00"/>
                </a:highlight>
              </a:rPr>
              <a:t>Ydes</a:t>
            </a:r>
            <a:r>
              <a:rPr lang="en-US" dirty="0">
                <a:highlight>
                  <a:srgbClr val="FFFF00"/>
                </a:highlight>
              </a:rPr>
              <a:t> – Yest = </a:t>
            </a:r>
          </a:p>
          <a:p>
            <a:r>
              <a:rPr lang="en-US" dirty="0">
                <a:highlight>
                  <a:srgbClr val="FFFF00"/>
                </a:highlight>
              </a:rPr>
              <a:t>1 – 0 = 1</a:t>
            </a:r>
            <a:endParaRPr lang="en-IN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E3233DB-7F60-53CB-BFE4-15AB809F04F8}"/>
                  </a:ext>
                </a:extLst>
              </p14:cNvPr>
              <p14:cNvContentPartPr/>
              <p14:nvPr/>
            </p14:nvContentPartPr>
            <p14:xfrm>
              <a:off x="3343305" y="3238050"/>
              <a:ext cx="4020480" cy="648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E3233DB-7F60-53CB-BFE4-15AB809F04F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34305" y="3229050"/>
                <a:ext cx="4038120" cy="6663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2D45B4E-0BDA-8BCF-A134-98E1953C08E0}"/>
              </a:ext>
            </a:extLst>
          </p:cNvPr>
          <p:cNvSpPr txBox="1"/>
          <p:nvPr/>
        </p:nvSpPr>
        <p:spPr>
          <a:xfrm>
            <a:off x="276225" y="584835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rate</a:t>
            </a: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AD381-E052-F43A-7F6A-FDAB8B63147F}"/>
              </a:ext>
            </a:extLst>
          </p:cNvPr>
          <p:cNvGrpSpPr/>
          <p:nvPr/>
        </p:nvGrpSpPr>
        <p:grpSpPr>
          <a:xfrm>
            <a:off x="322545" y="3962010"/>
            <a:ext cx="1421640" cy="1854720"/>
            <a:chOff x="322545" y="3962010"/>
            <a:chExt cx="1421640" cy="185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85CC4D-C937-BBE9-CE36-931C6F9DC750}"/>
                    </a:ext>
                  </a:extLst>
                </p14:cNvPr>
                <p14:cNvContentPartPr/>
                <p14:nvPr/>
              </p14:nvContentPartPr>
              <p14:xfrm>
                <a:off x="1341705" y="3962010"/>
                <a:ext cx="307080" cy="345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85CC4D-C937-BBE9-CE36-931C6F9DC7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2705" y="3953370"/>
                  <a:ext cx="3247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266AAC-6E8B-FC58-0B5F-ECA45A241C0F}"/>
                    </a:ext>
                  </a:extLst>
                </p14:cNvPr>
                <p14:cNvContentPartPr/>
                <p14:nvPr/>
              </p14:nvContentPartPr>
              <p14:xfrm>
                <a:off x="1389225" y="4818810"/>
                <a:ext cx="354960" cy="307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266AAC-6E8B-FC58-0B5F-ECA45A241C0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80585" y="4809810"/>
                  <a:ext cx="372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F47F8E-20FD-D57D-0100-430144863D16}"/>
                    </a:ext>
                  </a:extLst>
                </p14:cNvPr>
                <p14:cNvContentPartPr/>
                <p14:nvPr/>
              </p14:nvContentPartPr>
              <p14:xfrm>
                <a:off x="322545" y="4190610"/>
                <a:ext cx="1107720" cy="162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F47F8E-20FD-D57D-0100-430144863D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905" y="4181610"/>
                  <a:ext cx="1125360" cy="164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C9E95D8-3E5A-CCA1-0FEF-B9F3AE1AD2D2}"/>
                  </a:ext>
                </a:extLst>
              </p14:cNvPr>
              <p14:cNvContentPartPr/>
              <p14:nvPr/>
            </p14:nvContentPartPr>
            <p14:xfrm>
              <a:off x="8827545" y="5723490"/>
              <a:ext cx="851760" cy="334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C9E95D8-3E5A-CCA1-0FEF-B9F3AE1AD2D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23225" y="5719170"/>
                <a:ext cx="860400" cy="34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71E7DBA-3119-5945-46F6-12E15E230A4D}"/>
              </a:ext>
            </a:extLst>
          </p:cNvPr>
          <p:cNvGrpSpPr/>
          <p:nvPr/>
        </p:nvGrpSpPr>
        <p:grpSpPr>
          <a:xfrm>
            <a:off x="9046065" y="4314090"/>
            <a:ext cx="813960" cy="343440"/>
            <a:chOff x="9046065" y="4314090"/>
            <a:chExt cx="8139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CEFB7C-9B29-D665-D223-0C0A52C7C574}"/>
                    </a:ext>
                  </a:extLst>
                </p14:cNvPr>
                <p14:cNvContentPartPr/>
                <p14:nvPr/>
              </p14:nvContentPartPr>
              <p14:xfrm>
                <a:off x="9191505" y="4649970"/>
                <a:ext cx="10080" cy="7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CEFB7C-9B29-D665-D223-0C0A52C7C5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87185" y="4645650"/>
                  <a:ext cx="187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826599D-96CF-71AB-860E-1DECBBCD8C1C}"/>
                    </a:ext>
                  </a:extLst>
                </p14:cNvPr>
                <p14:cNvContentPartPr/>
                <p14:nvPr/>
              </p14:nvContentPartPr>
              <p14:xfrm>
                <a:off x="9324705" y="4542690"/>
                <a:ext cx="401400" cy="4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826599D-96CF-71AB-860E-1DECBBCD8C1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20385" y="4538370"/>
                  <a:ext cx="410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CEF1D9-5CE5-E3EC-0E54-D624B4402A24}"/>
                    </a:ext>
                  </a:extLst>
                </p14:cNvPr>
                <p14:cNvContentPartPr/>
                <p14:nvPr/>
              </p14:nvContentPartPr>
              <p14:xfrm>
                <a:off x="9046065" y="4314090"/>
                <a:ext cx="81396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CEF1D9-5CE5-E3EC-0E54-D624B4402A2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41745" y="4309770"/>
                  <a:ext cx="82260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6CD183C-9437-60D4-424A-6803A825B2B2}"/>
                  </a:ext>
                </a:extLst>
              </p14:cNvPr>
              <p14:cNvContentPartPr/>
              <p14:nvPr/>
            </p14:nvContentPartPr>
            <p14:xfrm>
              <a:off x="5314665" y="4514610"/>
              <a:ext cx="35928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6CD183C-9437-60D4-424A-6803A825B2B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61025" y="4406610"/>
                <a:ext cx="46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1C53431-606E-0B39-BF4F-3DD5DEA03CB6}"/>
                  </a:ext>
                </a:extLst>
              </p14:cNvPr>
              <p14:cNvContentPartPr/>
              <p14:nvPr/>
            </p14:nvContentPartPr>
            <p14:xfrm>
              <a:off x="5562705" y="5353050"/>
              <a:ext cx="123840" cy="28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1C53431-606E-0B39-BF4F-3DD5DEA03CB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08705" y="5245410"/>
                <a:ext cx="2314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31B6847-721A-73F9-8E59-227B9AF484E4}"/>
                  </a:ext>
                </a:extLst>
              </p14:cNvPr>
              <p14:cNvContentPartPr/>
              <p14:nvPr/>
            </p14:nvContentPartPr>
            <p14:xfrm>
              <a:off x="8781465" y="3037530"/>
              <a:ext cx="412920" cy="19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31B6847-721A-73F9-8E59-227B9AF484E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27825" y="2929890"/>
                <a:ext cx="5205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4CCB1B3-E6B9-610B-D67E-10ADC3D08196}"/>
                  </a:ext>
                </a:extLst>
              </p14:cNvPr>
              <p14:cNvContentPartPr/>
              <p14:nvPr/>
            </p14:nvContentPartPr>
            <p14:xfrm>
              <a:off x="9943545" y="3104490"/>
              <a:ext cx="304560" cy="10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4CCB1B3-E6B9-610B-D67E-10ADC3D0819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889905" y="2996850"/>
                <a:ext cx="412200" cy="2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52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03" y="341197"/>
            <a:ext cx="8987384" cy="54078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5858" y="5818649"/>
            <a:ext cx="3157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Decision Boundary : </a:t>
            </a:r>
            <a:r>
              <a:rPr lang="en-IN" dirty="0" err="1"/>
              <a:t>wTx</a:t>
            </a:r>
            <a:r>
              <a:rPr lang="en-IN" dirty="0"/>
              <a:t> + b = 0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3702" y="6036156"/>
            <a:ext cx="4433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bias determines the position of the boundary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916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73DDDB-0087-AF17-1E36-8DF4DC15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1297EC-831E-FE7D-8635-F6DEA9CCDC36}"/>
                  </a:ext>
                </a:extLst>
              </p14:cNvPr>
              <p14:cNvContentPartPr/>
              <p14:nvPr/>
            </p14:nvContentPartPr>
            <p14:xfrm>
              <a:off x="3079130" y="2603981"/>
              <a:ext cx="353625" cy="35148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1297EC-831E-FE7D-8635-F6DEA9CCDC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0496" y="2595347"/>
                <a:ext cx="371252" cy="369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E2829C-62BD-902D-AF91-BE87D2837EF8}"/>
                  </a:ext>
                </a:extLst>
              </p14:cNvPr>
              <p14:cNvContentPartPr/>
              <p14:nvPr/>
            </p14:nvContentPartPr>
            <p14:xfrm>
              <a:off x="7073767" y="2603981"/>
              <a:ext cx="343778" cy="37503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E2829C-62BD-902D-AF91-BE87D2837E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5118" y="2594983"/>
                <a:ext cx="361435" cy="39266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4FEB35-1570-5F30-0B16-7459874DCE4A}"/>
              </a:ext>
            </a:extLst>
          </p:cNvPr>
          <p:cNvSpPr txBox="1"/>
          <p:nvPr/>
        </p:nvSpPr>
        <p:spPr>
          <a:xfrm>
            <a:off x="6550920" y="4000755"/>
            <a:ext cx="1733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Mismatch !</a:t>
            </a:r>
          </a:p>
          <a:p>
            <a:r>
              <a:rPr lang="en-US" dirty="0">
                <a:highlight>
                  <a:srgbClr val="FFFF00"/>
                </a:highlight>
              </a:rPr>
              <a:t>So error e = </a:t>
            </a:r>
          </a:p>
          <a:p>
            <a:r>
              <a:rPr lang="en-US" dirty="0" err="1">
                <a:highlight>
                  <a:srgbClr val="FFFF00"/>
                </a:highlight>
              </a:rPr>
              <a:t>Ydes</a:t>
            </a:r>
            <a:r>
              <a:rPr lang="en-US" dirty="0">
                <a:highlight>
                  <a:srgbClr val="FFFF00"/>
                </a:highlight>
              </a:rPr>
              <a:t> – Yest = </a:t>
            </a:r>
          </a:p>
          <a:p>
            <a:r>
              <a:rPr lang="en-US" dirty="0">
                <a:highlight>
                  <a:srgbClr val="FFFF00"/>
                </a:highlight>
              </a:rPr>
              <a:t>0 - 1 = -1 </a:t>
            </a:r>
          </a:p>
          <a:p>
            <a:r>
              <a:rPr lang="en-US" dirty="0">
                <a:highlight>
                  <a:srgbClr val="FFFF00"/>
                </a:highlight>
              </a:rPr>
              <a:t>And 1 – 0 =1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07765FF-F29E-FC9A-904C-7EA762520E93}"/>
                  </a:ext>
                </a:extLst>
              </p14:cNvPr>
              <p14:cNvContentPartPr/>
              <p14:nvPr/>
            </p14:nvContentPartPr>
            <p14:xfrm>
              <a:off x="3079130" y="2955465"/>
              <a:ext cx="353625" cy="35148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07765FF-F29E-FC9A-904C-7EA762520E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0496" y="2946831"/>
                <a:ext cx="371252" cy="369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B3EB6A-A9FE-4B6F-967F-F2D4B0C92EDC}"/>
                  </a:ext>
                </a:extLst>
              </p14:cNvPr>
              <p14:cNvContentPartPr/>
              <p14:nvPr/>
            </p14:nvContentPartPr>
            <p14:xfrm>
              <a:off x="7073767" y="2955465"/>
              <a:ext cx="343778" cy="37503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B3EB6A-A9FE-4B6F-967F-F2D4B0C92E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5118" y="2946467"/>
                <a:ext cx="361435" cy="392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E5F5AE6-101F-BD39-0E5F-54DE9D197377}"/>
                  </a:ext>
                </a:extLst>
              </p14:cNvPr>
              <p14:cNvContentPartPr/>
              <p14:nvPr/>
            </p14:nvContentPartPr>
            <p14:xfrm>
              <a:off x="3276345" y="3380970"/>
              <a:ext cx="4038840" cy="606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E5F5AE6-101F-BD39-0E5F-54DE9D1973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67345" y="3372330"/>
                <a:ext cx="40564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7C0897-A82A-AF81-4E60-0A65D32B0784}"/>
                  </a:ext>
                </a:extLst>
              </p14:cNvPr>
              <p14:cNvContentPartPr/>
              <p14:nvPr/>
            </p14:nvContentPartPr>
            <p14:xfrm>
              <a:off x="5705625" y="4865970"/>
              <a:ext cx="352440" cy="40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7C0897-A82A-AF81-4E60-0A65D32B07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1985" y="4757970"/>
                <a:ext cx="4600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264494A-8E20-9B85-8DF1-F479B975E4A6}"/>
                  </a:ext>
                </a:extLst>
              </p14:cNvPr>
              <p14:cNvContentPartPr/>
              <p14:nvPr/>
            </p14:nvContentPartPr>
            <p14:xfrm>
              <a:off x="4925505" y="5838690"/>
              <a:ext cx="227520" cy="25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264494A-8E20-9B85-8DF1-F479B975E4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71505" y="5730690"/>
                <a:ext cx="3351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009752-000E-BC8E-4E22-DD55857C5361}"/>
                  </a:ext>
                </a:extLst>
              </p14:cNvPr>
              <p14:cNvContentPartPr/>
              <p14:nvPr/>
            </p14:nvContentPartPr>
            <p14:xfrm>
              <a:off x="8762745" y="2790210"/>
              <a:ext cx="4575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009752-000E-BC8E-4E22-DD55857C536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09105" y="2682570"/>
                <a:ext cx="565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C5EB41-5A48-27F3-79E7-808F84A6D6E6}"/>
                  </a:ext>
                </a:extLst>
              </p14:cNvPr>
              <p14:cNvContentPartPr/>
              <p14:nvPr/>
            </p14:nvContentPartPr>
            <p14:xfrm>
              <a:off x="9894585" y="2761770"/>
              <a:ext cx="221400" cy="38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C5EB41-5A48-27F3-79E7-808F84A6D6E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0585" y="2653770"/>
                <a:ext cx="329040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690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E05D1-709B-569B-88A3-402CDDDD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35B7DE-3DD6-D5C6-A8AB-A737412A14E5}"/>
                  </a:ext>
                </a:extLst>
              </p14:cNvPr>
              <p14:cNvContentPartPr/>
              <p14:nvPr/>
            </p14:nvContentPartPr>
            <p14:xfrm>
              <a:off x="5402145" y="5867130"/>
              <a:ext cx="455760" cy="3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35B7DE-3DD6-D5C6-A8AB-A737412A14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8505" y="5759490"/>
                <a:ext cx="5634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E93E8E-AFD8-48FB-BFB9-D3347598500C}"/>
                  </a:ext>
                </a:extLst>
              </p14:cNvPr>
              <p14:cNvContentPartPr/>
              <p14:nvPr/>
            </p14:nvContentPartPr>
            <p14:xfrm>
              <a:off x="5921625" y="4828890"/>
              <a:ext cx="336600" cy="2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E93E8E-AFD8-48FB-BFB9-D334759850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7625" y="4720890"/>
                <a:ext cx="444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9C2E0D-CD7F-9B6F-45F3-94C8DC192AD9}"/>
                  </a:ext>
                </a:extLst>
              </p14:cNvPr>
              <p14:cNvContentPartPr/>
              <p14:nvPr/>
            </p14:nvContentPartPr>
            <p14:xfrm>
              <a:off x="8849505" y="3200250"/>
              <a:ext cx="370800" cy="10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9C2E0D-CD7F-9B6F-45F3-94C8DC192A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95865" y="3092250"/>
                <a:ext cx="4784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E25C8F-0420-E111-3B3D-6530C01564EC}"/>
                  </a:ext>
                </a:extLst>
              </p14:cNvPr>
              <p14:cNvContentPartPr/>
              <p14:nvPr/>
            </p14:nvContentPartPr>
            <p14:xfrm>
              <a:off x="9694065" y="3143010"/>
              <a:ext cx="526680" cy="48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E25C8F-0420-E111-3B3D-6530C01564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40065" y="3035010"/>
                <a:ext cx="634320" cy="2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14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D7728-819E-2470-DECB-E0DDA39DC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5997884-3923-5FA8-016F-297EA66C9AD5}"/>
                  </a:ext>
                </a:extLst>
              </p14:cNvPr>
              <p14:cNvContentPartPr/>
              <p14:nvPr/>
            </p14:nvContentPartPr>
            <p14:xfrm>
              <a:off x="5720025" y="4866690"/>
              <a:ext cx="404280" cy="1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5997884-3923-5FA8-016F-297EA66C9A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6385" y="4758690"/>
                <a:ext cx="5119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04C0200-4938-D506-09DE-21499CF00B76}"/>
                  </a:ext>
                </a:extLst>
              </p14:cNvPr>
              <p14:cNvContentPartPr/>
              <p14:nvPr/>
            </p14:nvContentPartPr>
            <p14:xfrm>
              <a:off x="5340945" y="5916450"/>
              <a:ext cx="335880" cy="1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04C0200-4938-D506-09DE-21499CF00B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7305" y="5808450"/>
                <a:ext cx="4435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E254E8-4C4D-198A-318D-8A21602EF14E}"/>
                  </a:ext>
                </a:extLst>
              </p14:cNvPr>
              <p14:cNvContentPartPr/>
              <p14:nvPr/>
            </p14:nvContentPartPr>
            <p14:xfrm>
              <a:off x="8846625" y="2761770"/>
              <a:ext cx="316440" cy="29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E254E8-4C4D-198A-318D-8A21602EF1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92985" y="2653770"/>
                <a:ext cx="4240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CEED19-D32C-5B7F-CCE8-A78608BDA3BC}"/>
                  </a:ext>
                </a:extLst>
              </p14:cNvPr>
              <p14:cNvContentPartPr/>
              <p14:nvPr/>
            </p14:nvContentPartPr>
            <p14:xfrm>
              <a:off x="9847785" y="2695170"/>
              <a:ext cx="249120" cy="38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CEED19-D32C-5B7F-CCE8-A78608BDA3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94145" y="2587530"/>
                <a:ext cx="35676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9688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ADFF5-5332-2F72-0A81-C10E9ABA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515600" cy="730250"/>
          </a:xfrm>
        </p:spPr>
        <p:txBody>
          <a:bodyPr/>
          <a:lstStyle/>
          <a:p>
            <a:r>
              <a:rPr lang="en-US" altLang="en-US" dirty="0"/>
              <a:t>Perceptron Learning: Example-2</a:t>
            </a:r>
          </a:p>
        </p:txBody>
      </p:sp>
      <p:sp>
        <p:nvSpPr>
          <p:cNvPr id="118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" y="8540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Consider learning the logical OR function.</a:t>
            </a:r>
          </a:p>
          <a:p>
            <a:pPr marL="0" indent="0">
              <a:buNone/>
            </a:pPr>
            <a:r>
              <a:rPr lang="en-US" altLang="en-US" dirty="0"/>
              <a:t> </a:t>
            </a:r>
            <a:r>
              <a:rPr lang="en-US" altLang="en-US" sz="2000" dirty="0"/>
              <a:t> Sample      x0 	x1   x2   label</a:t>
            </a:r>
          </a:p>
          <a:p>
            <a:r>
              <a:rPr lang="en-US" altLang="en-US" dirty="0"/>
              <a:t>1	    1	0   0	0</a:t>
            </a:r>
          </a:p>
          <a:p>
            <a:r>
              <a:rPr lang="en-US" altLang="en-US" dirty="0"/>
              <a:t>2	    1	0   1	1</a:t>
            </a:r>
          </a:p>
          <a:p>
            <a:r>
              <a:rPr lang="en-US" altLang="en-US" dirty="0"/>
              <a:t>3	    1	1   0	1</a:t>
            </a:r>
          </a:p>
          <a:p>
            <a:r>
              <a:rPr lang="en-US" altLang="en-US" dirty="0"/>
              <a:t>4	    1	1   1	1</a:t>
            </a:r>
          </a:p>
        </p:txBody>
      </p:sp>
      <p:graphicFrame>
        <p:nvGraphicFramePr>
          <p:cNvPr id="1186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54309"/>
              </p:ext>
            </p:extLst>
          </p:nvPr>
        </p:nvGraphicFramePr>
        <p:xfrm>
          <a:off x="1" y="4170363"/>
          <a:ext cx="43434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30240" imgH="660240" progId="Equation.3">
                  <p:embed/>
                </p:oleObj>
              </mc:Choice>
              <mc:Fallback>
                <p:oleObj name="Equation" r:id="rId2" imgW="2730240" imgH="660240" progId="Equation.3">
                  <p:embed/>
                  <p:pic>
                    <p:nvPicPr>
                      <p:cNvPr id="11868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4170363"/>
                        <a:ext cx="434340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729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91140"/>
              </p:ext>
            </p:extLst>
          </p:nvPr>
        </p:nvGraphicFramePr>
        <p:xfrm>
          <a:off x="4800600" y="1380604"/>
          <a:ext cx="7391400" cy="5403977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83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73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Epoch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Desired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Target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Error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New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New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New w2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 </a:t>
                      </a: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example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example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example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example 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 </a:t>
                      </a: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example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example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example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 example 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 </a:t>
                      </a: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example 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example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 example 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 example 4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 </a:t>
                      </a: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example 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A999F3-1085-FEF1-C3C0-D1608D6041DD}"/>
              </a:ext>
            </a:extLst>
          </p:cNvPr>
          <p:cNvSpPr txBox="1"/>
          <p:nvPr/>
        </p:nvSpPr>
        <p:spPr>
          <a:xfrm>
            <a:off x="428626" y="5205413"/>
            <a:ext cx="3486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= b + w0x0 + w1x1 + w2x2</a:t>
            </a:r>
          </a:p>
          <a:p>
            <a:r>
              <a:rPr lang="en-US" dirty="0"/>
              <a:t>New w0 = </a:t>
            </a:r>
            <a:r>
              <a:rPr lang="el-GR" dirty="0"/>
              <a:t>α</a:t>
            </a:r>
            <a:r>
              <a:rPr lang="en-US" dirty="0"/>
              <a:t>.E.x0</a:t>
            </a:r>
          </a:p>
          <a:p>
            <a:r>
              <a:rPr lang="en-US" dirty="0"/>
              <a:t>New w1 = </a:t>
            </a:r>
            <a:r>
              <a:rPr lang="el-GR" dirty="0"/>
              <a:t>α</a:t>
            </a:r>
            <a:r>
              <a:rPr lang="en-US" dirty="0"/>
              <a:t>.E.x1</a:t>
            </a:r>
            <a:endParaRPr lang="en-IN" dirty="0"/>
          </a:p>
          <a:p>
            <a:r>
              <a:rPr lang="en-US" dirty="0"/>
              <a:t>New w2 = </a:t>
            </a:r>
            <a:r>
              <a:rPr lang="el-GR" dirty="0"/>
              <a:t>α</a:t>
            </a:r>
            <a:r>
              <a:rPr lang="en-US" dirty="0"/>
              <a:t>.E.x2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415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682" y="1"/>
            <a:ext cx="11204888" cy="863600"/>
          </a:xfrm>
        </p:spPr>
        <p:txBody>
          <a:bodyPr/>
          <a:lstStyle/>
          <a:p>
            <a:r>
              <a:rPr lang="en-US" dirty="0"/>
              <a:t>Neural Network – Supervised learning training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85" y="1049067"/>
            <a:ext cx="11526889" cy="2787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Perceptron learning algorithm - Applicable only for single layer perceptron</a:t>
            </a:r>
          </a:p>
          <a:p>
            <a:r>
              <a:rPr lang="en-US" dirty="0"/>
              <a:t>Backpropagation - </a:t>
            </a:r>
            <a:r>
              <a:rPr lang="en-IN" dirty="0"/>
              <a:t>Multi-layer supervised learning</a:t>
            </a:r>
          </a:p>
          <a:p>
            <a:r>
              <a:rPr lang="en-US" dirty="0"/>
              <a:t>The flow of computation: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Left-to-right (forward propagation) - computing the output of the network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Right-to-left (back propagation) - computing the gradients (or derivatives) of the weights in the network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939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CCCE-DCFA-3CAB-D917-A6C1E93A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39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ECFC0A-29A8-970C-D1C5-B0EA157C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FB277DE-7B07-5F48-23E8-1F9B710B3BA2}"/>
              </a:ext>
            </a:extLst>
          </p:cNvPr>
          <p:cNvGrpSpPr/>
          <p:nvPr/>
        </p:nvGrpSpPr>
        <p:grpSpPr>
          <a:xfrm>
            <a:off x="11363385" y="2761770"/>
            <a:ext cx="383400" cy="415080"/>
            <a:chOff x="11363385" y="2761770"/>
            <a:chExt cx="3834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E15A3AD-0428-7A51-9BC4-51825AE80AC0}"/>
                    </a:ext>
                  </a:extLst>
                </p14:cNvPr>
                <p14:cNvContentPartPr/>
                <p14:nvPr/>
              </p14:nvContentPartPr>
              <p14:xfrm>
                <a:off x="11363385" y="2761770"/>
                <a:ext cx="20160" cy="215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E15A3AD-0428-7A51-9BC4-51825AE80A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54745" y="2752770"/>
                  <a:ext cx="37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9220960-3796-0CBA-427F-F52A50325D8F}"/>
                    </a:ext>
                  </a:extLst>
                </p14:cNvPr>
                <p14:cNvContentPartPr/>
                <p14:nvPr/>
              </p14:nvContentPartPr>
              <p14:xfrm>
                <a:off x="11382465" y="2787690"/>
                <a:ext cx="181080" cy="202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9220960-3796-0CBA-427F-F52A50325D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373465" y="2778690"/>
                  <a:ext cx="198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2D2B3A-D8E8-D1A7-D105-2892434625BD}"/>
                    </a:ext>
                  </a:extLst>
                </p14:cNvPr>
                <p14:cNvContentPartPr/>
                <p14:nvPr/>
              </p14:nvContentPartPr>
              <p14:xfrm>
                <a:off x="11654265" y="2907210"/>
                <a:ext cx="92520" cy="269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2D2B3A-D8E8-D1A7-D105-2892434625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645265" y="2898210"/>
                  <a:ext cx="11016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7146A1-63F2-A90B-52D0-D50FDCCE5A3F}"/>
              </a:ext>
            </a:extLst>
          </p:cNvPr>
          <p:cNvGrpSpPr/>
          <p:nvPr/>
        </p:nvGrpSpPr>
        <p:grpSpPr>
          <a:xfrm>
            <a:off x="11334585" y="4178730"/>
            <a:ext cx="460800" cy="345960"/>
            <a:chOff x="11334585" y="4178730"/>
            <a:chExt cx="46080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75C78D-4F57-A22F-ECAB-8A41DB53B509}"/>
                    </a:ext>
                  </a:extLst>
                </p14:cNvPr>
                <p14:cNvContentPartPr/>
                <p14:nvPr/>
              </p14:nvContentPartPr>
              <p14:xfrm>
                <a:off x="11334585" y="4178730"/>
                <a:ext cx="145800" cy="26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75C78D-4F57-A22F-ECAB-8A41DB53B5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25945" y="4169730"/>
                  <a:ext cx="163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599E6A-FA6B-A6BF-E256-09F0133DC4EE}"/>
                    </a:ext>
                  </a:extLst>
                </p14:cNvPr>
                <p14:cNvContentPartPr/>
                <p14:nvPr/>
              </p14:nvContentPartPr>
              <p14:xfrm>
                <a:off x="11627985" y="4368090"/>
                <a:ext cx="167400" cy="15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599E6A-FA6B-A6BF-E256-09F0133DC4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619345" y="4359450"/>
                  <a:ext cx="1850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AD4A3D-B49B-3448-7351-1DFFC96AC69E}"/>
              </a:ext>
            </a:extLst>
          </p:cNvPr>
          <p:cNvGrpSpPr/>
          <p:nvPr/>
        </p:nvGrpSpPr>
        <p:grpSpPr>
          <a:xfrm>
            <a:off x="11771985" y="5141730"/>
            <a:ext cx="384480" cy="429120"/>
            <a:chOff x="11771985" y="5141730"/>
            <a:chExt cx="38448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AB7432B-1683-F507-4AC9-F0F1E6335C87}"/>
                    </a:ext>
                  </a:extLst>
                </p14:cNvPr>
                <p14:cNvContentPartPr/>
                <p14:nvPr/>
              </p14:nvContentPartPr>
              <p14:xfrm>
                <a:off x="11771985" y="5141730"/>
                <a:ext cx="230040" cy="317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AB7432B-1683-F507-4AC9-F0F1E6335C8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762985" y="5133090"/>
                  <a:ext cx="2476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8DBF1F-61BF-7D64-ACD7-875453CC68EF}"/>
                    </a:ext>
                  </a:extLst>
                </p14:cNvPr>
                <p14:cNvContentPartPr/>
                <p14:nvPr/>
              </p14:nvContentPartPr>
              <p14:xfrm>
                <a:off x="12075465" y="5371410"/>
                <a:ext cx="81000" cy="199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8DBF1F-61BF-7D64-ACD7-875453CC68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066825" y="5362410"/>
                  <a:ext cx="9864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95D2B9-6331-D14C-E53A-5F149327B2CE}"/>
                  </a:ext>
                </a:extLst>
              </p14:cNvPr>
              <p14:cNvContentPartPr/>
              <p14:nvPr/>
            </p14:nvContentPartPr>
            <p14:xfrm>
              <a:off x="10829865" y="2732970"/>
              <a:ext cx="246960" cy="927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95D2B9-6331-D14C-E53A-5F149327B2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21225" y="2724330"/>
                <a:ext cx="264600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2F5B673-A7F3-0918-0CA3-041CEF1E6329}"/>
                  </a:ext>
                </a:extLst>
              </p14:cNvPr>
              <p14:cNvContentPartPr/>
              <p14:nvPr/>
            </p14:nvContentPartPr>
            <p14:xfrm>
              <a:off x="11039385" y="4038330"/>
              <a:ext cx="179640" cy="952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2F5B673-A7F3-0918-0CA3-041CEF1E632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30745" y="4029330"/>
                <a:ext cx="19728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29DA75-3E8C-1FDD-40C5-14A65256A705}"/>
                  </a:ext>
                </a:extLst>
              </p14:cNvPr>
              <p14:cNvContentPartPr/>
              <p14:nvPr/>
            </p14:nvContentPartPr>
            <p14:xfrm>
              <a:off x="11458425" y="5228850"/>
              <a:ext cx="207000" cy="1104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29DA75-3E8C-1FDD-40C5-14A65256A70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449785" y="5220210"/>
                <a:ext cx="224640" cy="11224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4B2C940-3528-66BE-5E82-7FDFD5368A9C}"/>
              </a:ext>
            </a:extLst>
          </p:cNvPr>
          <p:cNvSpPr txBox="1"/>
          <p:nvPr/>
        </p:nvSpPr>
        <p:spPr>
          <a:xfrm>
            <a:off x="904875" y="5781270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remove error, we must modify weights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04001-C507-74FB-7718-D942B265B87A}"/>
              </a:ext>
            </a:extLst>
          </p:cNvPr>
          <p:cNvSpPr txBox="1"/>
          <p:nvPr/>
        </p:nvSpPr>
        <p:spPr>
          <a:xfrm>
            <a:off x="8750861" y="1373315"/>
            <a:ext cx="2079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Activation Function 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644E2C-C41B-9DA3-5704-6EFE0019C5FF}"/>
              </a:ext>
            </a:extLst>
          </p:cNvPr>
          <p:cNvSpPr/>
          <p:nvPr/>
        </p:nvSpPr>
        <p:spPr>
          <a:xfrm>
            <a:off x="8514735" y="1373315"/>
            <a:ext cx="3280650" cy="9525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045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CA1BA9-60E6-EC9F-5048-7C2B5CCB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26833-1C1D-7A53-2474-2CA4B1913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2" t="65278" r="19375" b="9028"/>
          <a:stretch/>
        </p:blipFill>
        <p:spPr>
          <a:xfrm>
            <a:off x="114300" y="3324226"/>
            <a:ext cx="4486276" cy="8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74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2B16F5-F895-54A1-6FE9-94BB08008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2" t="15279" r="5625" b="11249"/>
          <a:stretch/>
        </p:blipFill>
        <p:spPr>
          <a:xfrm>
            <a:off x="457200" y="1819275"/>
            <a:ext cx="10753726" cy="5038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32AAAD-D2D5-1E9E-8858-257DAFAE9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72" r="71563" b="34028"/>
          <a:stretch/>
        </p:blipFill>
        <p:spPr>
          <a:xfrm>
            <a:off x="457200" y="209549"/>
            <a:ext cx="3467100" cy="1028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A654E-FD4B-4153-B414-79BCA52CE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7776" r="48985" b="7780"/>
          <a:stretch/>
        </p:blipFill>
        <p:spPr>
          <a:xfrm>
            <a:off x="4857751" y="9526"/>
            <a:ext cx="62198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4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E78B29-6C6D-1C1E-1895-54BCA5B9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9FD27E-87DB-2EF6-E630-E7374ADAD42D}"/>
              </a:ext>
            </a:extLst>
          </p:cNvPr>
          <p:cNvSpPr txBox="1"/>
          <p:nvPr/>
        </p:nvSpPr>
        <p:spPr>
          <a:xfrm>
            <a:off x="8096250" y="4143375"/>
            <a:ext cx="380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calculated value = target value, no change in parameters needed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046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6E689-199A-F723-B4F0-1E70B287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58F53-F727-82C5-31D5-836C208E57E2}"/>
              </a:ext>
            </a:extLst>
          </p:cNvPr>
          <p:cNvSpPr txBox="1"/>
          <p:nvPr/>
        </p:nvSpPr>
        <p:spPr>
          <a:xfrm>
            <a:off x="390525" y="3314700"/>
            <a:ext cx="34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new weights in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B678C-451F-1685-4A3D-49FD81C956A6}"/>
              </a:ext>
            </a:extLst>
          </p:cNvPr>
          <p:cNvSpPr txBox="1"/>
          <p:nvPr/>
        </p:nvSpPr>
        <p:spPr>
          <a:xfrm>
            <a:off x="390525" y="5179457"/>
            <a:ext cx="416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repeating until error is 0 or negligible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3017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57149"/>
            <a:ext cx="10515600" cy="758825"/>
          </a:xfrm>
        </p:spPr>
        <p:txBody>
          <a:bodyPr/>
          <a:lstStyle/>
          <a:p>
            <a:r>
              <a:rPr lang="en-IN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" y="815974"/>
            <a:ext cx="11887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the following MLP. Assume all the weights in the network are initialized with 0.5.  </a:t>
            </a:r>
            <a:r>
              <a:rPr lang="en-IN" dirty="0"/>
              <a:t>Assume a </a:t>
            </a:r>
            <a:r>
              <a:rPr lang="en-US" dirty="0"/>
              <a:t>learning rate of 1. Show the updated weights after training on the pattern 0.9, 0.6 -&gt; 0. Show all net values, activations, outputs, and errors.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82" y="2382920"/>
            <a:ext cx="3677408" cy="34702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065422" y="2301874"/>
                <a:ext cx="812657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IN"/>
                      <m:t>.9 ∗ </m:t>
                    </m:r>
                    <m:r>
                      <m:rPr>
                        <m:nor/>
                      </m:rPr>
                      <a:rPr lang="en-US" smtClean="0"/>
                      <m:t>0</m:t>
                    </m:r>
                    <m:r>
                      <m:rPr>
                        <m:nor/>
                      </m:rPr>
                      <a:rPr lang="en-IN"/>
                      <m:t>.5 + </m:t>
                    </m:r>
                    <m:r>
                      <m:rPr>
                        <m:nor/>
                      </m:rPr>
                      <a:rPr lang="en-US" smtClean="0"/>
                      <m:t>0</m:t>
                    </m:r>
                    <m:r>
                      <m:rPr>
                        <m:nor/>
                      </m:rPr>
                      <a:rPr lang="en-IN"/>
                      <m:t>.6 ∗ </m:t>
                    </m:r>
                    <m:r>
                      <m:rPr>
                        <m:nor/>
                      </m:rPr>
                      <a:rPr lang="en-US" smtClean="0"/>
                      <m:t>0</m:t>
                    </m:r>
                    <m:r>
                      <m:rPr>
                        <m:nor/>
                      </m:rPr>
                      <a:rPr lang="en-IN"/>
                      <m:t>.5 + 1 ∗ </m:t>
                    </m:r>
                    <m:r>
                      <m:rPr>
                        <m:nor/>
                      </m:rPr>
                      <a:rPr lang="en-US" smtClean="0"/>
                      <m:t>0</m:t>
                    </m:r>
                    <m:r>
                      <m:rPr>
                        <m:nor/>
                      </m:rPr>
                      <a:rPr lang="en-IN"/>
                      <m:t>.5 = 1.25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4 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−1.25</m:t>
                            </m:r>
                          </m:sup>
                        </m:sSup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=0.777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en-IN"/>
                      <m:t>.</m:t>
                    </m:r>
                    <m:r>
                      <m:rPr>
                        <m:nor/>
                      </m:rPr>
                      <a:rPr lang="en-US" smtClean="0"/>
                      <m:t>777</m:t>
                    </m:r>
                    <m:r>
                      <m:rPr>
                        <m:nor/>
                      </m:rPr>
                      <a:rPr lang="en-IN"/>
                      <m:t> ∗ </m:t>
                    </m:r>
                    <m:r>
                      <m:rPr>
                        <m:nor/>
                      </m:rPr>
                      <a:rPr lang="en-US"/>
                      <m:t>0</m:t>
                    </m:r>
                    <m:r>
                      <m:rPr>
                        <m:nor/>
                      </m:rPr>
                      <a:rPr lang="en-IN"/>
                      <m:t>.5 + </m:t>
                    </m:r>
                    <m:r>
                      <m:rPr>
                        <m:nor/>
                      </m:rPr>
                      <a:rPr lang="en-US"/>
                      <m:t>0</m:t>
                    </m:r>
                    <m:r>
                      <m:rPr>
                        <m:nor/>
                      </m:rPr>
                      <a:rPr lang="en-IN"/>
                      <m:t>.</m:t>
                    </m:r>
                    <m:r>
                      <m:rPr>
                        <m:nor/>
                      </m:rPr>
                      <a:rPr lang="en-US" smtClean="0"/>
                      <m:t>777</m:t>
                    </m:r>
                    <m:r>
                      <m:rPr>
                        <m:nor/>
                      </m:rPr>
                      <a:rPr lang="en-IN"/>
                      <m:t> ∗ </m:t>
                    </m:r>
                    <m:r>
                      <m:rPr>
                        <m:nor/>
                      </m:rPr>
                      <a:rPr lang="en-US"/>
                      <m:t>0</m:t>
                    </m:r>
                    <m:r>
                      <m:rPr>
                        <m:nor/>
                      </m:rPr>
                      <a:rPr lang="en-IN"/>
                      <m:t>.5 + 1 ∗ </m:t>
                    </m:r>
                    <m:r>
                      <m:rPr>
                        <m:nor/>
                      </m:rPr>
                      <a:rPr lang="en-US"/>
                      <m:t>0</m:t>
                    </m:r>
                    <m:r>
                      <m:rPr>
                        <m:nor/>
                      </m:rPr>
                      <a:rPr lang="en-IN"/>
                      <m:t>.5 = 1.2</m:t>
                    </m:r>
                    <m:r>
                      <m:rPr>
                        <m:nor/>
                      </m:rPr>
                      <a:rPr lang="en-US" smtClean="0"/>
                      <m:t>77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−1.2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77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=0.7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82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Error = 0 – 0.782 = -0.782</a:t>
                </a:r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IN" dirty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422" y="2301874"/>
                <a:ext cx="8126578" cy="4351338"/>
              </a:xfrm>
              <a:prstGeom prst="rect">
                <a:avLst/>
              </a:prstGeom>
              <a:blipFill>
                <a:blip r:embed="rId3"/>
                <a:stretch>
                  <a:fillRect l="-13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427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47" y="2476499"/>
            <a:ext cx="10515600" cy="3053963"/>
          </a:xfrm>
        </p:spPr>
        <p:txBody>
          <a:bodyPr>
            <a:normAutofit/>
          </a:bodyPr>
          <a:lstStyle/>
          <a:p>
            <a:r>
              <a:rPr lang="en-US" dirty="0"/>
              <a:t>Update weights</a:t>
            </a:r>
          </a:p>
          <a:p>
            <a:pPr marL="0" indent="0">
              <a:buNone/>
            </a:pPr>
            <a:r>
              <a:rPr lang="pl-PL" i="1" dirty="0"/>
              <a:t>w</a:t>
            </a:r>
            <a:r>
              <a:rPr lang="pl-PL" baseline="-25000" dirty="0"/>
              <a:t>14</a:t>
            </a:r>
            <a:r>
              <a:rPr lang="pl-PL" dirty="0"/>
              <a:t> =</a:t>
            </a:r>
            <a:r>
              <a:rPr lang="en-US" dirty="0"/>
              <a:t> </a:t>
            </a:r>
            <a:r>
              <a:rPr lang="en-IN" i="1" dirty="0"/>
              <a:t>w</a:t>
            </a:r>
            <a:r>
              <a:rPr lang="en-IN" baseline="-25000" dirty="0"/>
              <a:t>15</a:t>
            </a:r>
            <a:r>
              <a:rPr lang="en-IN" dirty="0"/>
              <a:t> =</a:t>
            </a:r>
            <a:r>
              <a:rPr lang="pl-PL" dirty="0"/>
              <a:t> </a:t>
            </a:r>
            <a:r>
              <a:rPr lang="en-US" dirty="0"/>
              <a:t>0</a:t>
            </a:r>
            <a:r>
              <a:rPr lang="pl-PL" dirty="0"/>
              <a:t>.5 + (1 * -</a:t>
            </a:r>
            <a:r>
              <a:rPr lang="en-US" dirty="0"/>
              <a:t>0</a:t>
            </a:r>
            <a:r>
              <a:rPr lang="pl-PL" dirty="0"/>
              <a:t>. 0115 * </a:t>
            </a:r>
            <a:r>
              <a:rPr lang="en-US" dirty="0"/>
              <a:t>0</a:t>
            </a:r>
            <a:r>
              <a:rPr lang="pl-PL" dirty="0"/>
              <a:t>.9) = </a:t>
            </a:r>
            <a:r>
              <a:rPr lang="en-US" dirty="0"/>
              <a:t>0</a:t>
            </a:r>
            <a:r>
              <a:rPr lang="pl-PL" dirty="0"/>
              <a:t>. 4896</a:t>
            </a:r>
            <a:endParaRPr lang="en-US" dirty="0"/>
          </a:p>
          <a:p>
            <a:pPr marL="0" indent="0">
              <a:buNone/>
            </a:pPr>
            <a:r>
              <a:rPr lang="pl-PL" i="1" dirty="0"/>
              <a:t>w</a:t>
            </a:r>
            <a:r>
              <a:rPr lang="pl-PL" baseline="-25000" dirty="0"/>
              <a:t>24</a:t>
            </a:r>
            <a:r>
              <a:rPr lang="pl-PL" dirty="0"/>
              <a:t> = </a:t>
            </a:r>
            <a:r>
              <a:rPr lang="en-IN" i="1" dirty="0"/>
              <a:t>w</a:t>
            </a:r>
            <a:r>
              <a:rPr lang="en-IN" baseline="-25000" dirty="0"/>
              <a:t>25</a:t>
            </a:r>
            <a:r>
              <a:rPr lang="en-IN" dirty="0"/>
              <a:t> = </a:t>
            </a:r>
            <a:r>
              <a:rPr lang="en-US" dirty="0"/>
              <a:t>0</a:t>
            </a:r>
            <a:r>
              <a:rPr lang="pl-PL" dirty="0"/>
              <a:t>.5 + (1 * -</a:t>
            </a:r>
            <a:r>
              <a:rPr lang="en-US" dirty="0"/>
              <a:t>0</a:t>
            </a:r>
            <a:r>
              <a:rPr lang="pl-PL" dirty="0"/>
              <a:t>. 0115 * </a:t>
            </a:r>
            <a:r>
              <a:rPr lang="en-US" dirty="0"/>
              <a:t>0</a:t>
            </a:r>
            <a:r>
              <a:rPr lang="pl-PL" dirty="0"/>
              <a:t>.6) = </a:t>
            </a:r>
            <a:r>
              <a:rPr lang="en-US" dirty="0"/>
              <a:t>0</a:t>
            </a:r>
            <a:r>
              <a:rPr lang="pl-PL" dirty="0"/>
              <a:t>. 4931</a:t>
            </a:r>
          </a:p>
          <a:p>
            <a:pPr marL="0" indent="0">
              <a:buNone/>
            </a:pPr>
            <a:r>
              <a:rPr lang="pl-PL" i="1" dirty="0"/>
              <a:t>w</a:t>
            </a:r>
            <a:r>
              <a:rPr lang="pl-PL" baseline="-25000" dirty="0"/>
              <a:t>34</a:t>
            </a:r>
            <a:r>
              <a:rPr lang="pl-PL" dirty="0"/>
              <a:t> = </a:t>
            </a:r>
            <a:r>
              <a:rPr lang="en-IN" i="1" dirty="0"/>
              <a:t>w</a:t>
            </a:r>
            <a:r>
              <a:rPr lang="en-IN" baseline="-25000" dirty="0"/>
              <a:t>35</a:t>
            </a:r>
            <a:r>
              <a:rPr lang="en-IN" dirty="0"/>
              <a:t> = </a:t>
            </a:r>
            <a:r>
              <a:rPr lang="en-US" dirty="0"/>
              <a:t>0</a:t>
            </a:r>
            <a:r>
              <a:rPr lang="pl-PL" dirty="0"/>
              <a:t>.5 + (1 * -</a:t>
            </a:r>
            <a:r>
              <a:rPr lang="en-US" dirty="0"/>
              <a:t>0</a:t>
            </a:r>
            <a:r>
              <a:rPr lang="pl-PL" dirty="0"/>
              <a:t>. 0115 * 1) = </a:t>
            </a:r>
            <a:r>
              <a:rPr lang="en-US" dirty="0"/>
              <a:t>0</a:t>
            </a:r>
            <a:r>
              <a:rPr lang="pl-PL" dirty="0"/>
              <a:t>.4885</a:t>
            </a:r>
          </a:p>
          <a:p>
            <a:pPr marL="0" indent="0">
              <a:buNone/>
            </a:pPr>
            <a:r>
              <a:rPr lang="pl-PL" i="1" dirty="0"/>
              <a:t>w</a:t>
            </a:r>
            <a:r>
              <a:rPr lang="pl-PL" baseline="-25000" dirty="0"/>
              <a:t>47</a:t>
            </a:r>
            <a:r>
              <a:rPr lang="pl-PL" dirty="0"/>
              <a:t> = </a:t>
            </a:r>
            <a:r>
              <a:rPr lang="en-IN" i="1" dirty="0"/>
              <a:t>w</a:t>
            </a:r>
            <a:r>
              <a:rPr lang="en-IN" baseline="-25000" dirty="0"/>
              <a:t>57  </a:t>
            </a:r>
            <a:r>
              <a:rPr lang="en-US" dirty="0"/>
              <a:t>= 0.</a:t>
            </a:r>
            <a:r>
              <a:rPr lang="pl-PL" dirty="0"/>
              <a:t>5 + (1 * -</a:t>
            </a:r>
            <a:r>
              <a:rPr lang="en-US" dirty="0"/>
              <a:t>0</a:t>
            </a:r>
            <a:r>
              <a:rPr lang="pl-PL" dirty="0"/>
              <a:t>.133 *</a:t>
            </a:r>
            <a:r>
              <a:rPr lang="en-US" dirty="0"/>
              <a:t>0</a:t>
            </a:r>
            <a:r>
              <a:rPr lang="pl-PL" dirty="0"/>
              <a:t> .777) = </a:t>
            </a:r>
            <a:r>
              <a:rPr lang="en-US" dirty="0"/>
              <a:t>0</a:t>
            </a:r>
            <a:r>
              <a:rPr lang="pl-PL" dirty="0"/>
              <a:t>.3964</a:t>
            </a:r>
          </a:p>
          <a:p>
            <a:pPr marL="0" indent="0">
              <a:buNone/>
            </a:pPr>
            <a:r>
              <a:rPr lang="pl-PL" i="1" dirty="0"/>
              <a:t>w</a:t>
            </a:r>
            <a:r>
              <a:rPr lang="pl-PL" baseline="-25000" dirty="0"/>
              <a:t>67</a:t>
            </a:r>
            <a:r>
              <a:rPr lang="pl-PL" dirty="0"/>
              <a:t> =</a:t>
            </a:r>
            <a:r>
              <a:rPr lang="en-US" dirty="0"/>
              <a:t>0</a:t>
            </a:r>
            <a:r>
              <a:rPr lang="pl-PL" dirty="0"/>
              <a:t> .5 + (1 * -</a:t>
            </a:r>
            <a:r>
              <a:rPr lang="en-US" dirty="0"/>
              <a:t>0</a:t>
            </a:r>
            <a:r>
              <a:rPr lang="pl-PL" dirty="0"/>
              <a:t>.133 * 1) =</a:t>
            </a:r>
            <a:r>
              <a:rPr lang="en-US" dirty="0"/>
              <a:t>0</a:t>
            </a:r>
            <a:r>
              <a:rPr lang="pl-PL" dirty="0"/>
              <a:t>.3667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379" y="5031484"/>
            <a:ext cx="4457274" cy="16730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/>
              <p:cNvSpPr txBox="1">
                <a:spLocks/>
              </p:cNvSpPr>
              <p:nvPr/>
            </p:nvSpPr>
            <p:spPr>
              <a:xfrm>
                <a:off x="163347" y="15349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Output</m:t>
                    </m:r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node</m:t>
                    </m:r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IN"/>
                      <m:t>(0 − </m:t>
                    </m:r>
                    <m:r>
                      <m:rPr>
                        <m:nor/>
                      </m:rPr>
                      <a:rPr lang="en-US" smtClean="0"/>
                      <m:t>0</m:t>
                    </m:r>
                    <m:r>
                      <m:rPr>
                        <m:nor/>
                      </m:rPr>
                      <a:rPr lang="en-IN"/>
                      <m:t>.782) ∗ </m:t>
                    </m:r>
                    <m:r>
                      <m:rPr>
                        <m:nor/>
                      </m:rPr>
                      <a:rPr lang="en-US" smtClean="0"/>
                      <m:t>0</m:t>
                    </m:r>
                    <m:r>
                      <m:rPr>
                        <m:nor/>
                      </m:rPr>
                      <a:rPr lang="en-IN"/>
                      <m:t>.782 ∗ (1 </m:t>
                    </m:r>
                    <m:r>
                      <m:rPr>
                        <m:nor/>
                      </m:rPr>
                      <a:rPr lang="en-US" smtClean="0"/>
                      <m:t>−</m:t>
                    </m:r>
                    <m:r>
                      <m:rPr>
                        <m:nor/>
                      </m:rPr>
                      <a:rPr lang="en-IN"/>
                      <m:t> </m:t>
                    </m:r>
                    <m:r>
                      <m:rPr>
                        <m:nor/>
                      </m:rPr>
                      <a:rPr lang="en-US" smtClean="0"/>
                      <m:t>0</m:t>
                    </m:r>
                    <m:r>
                      <m:rPr>
                        <m:nor/>
                      </m:rPr>
                      <a:rPr lang="en-IN"/>
                      <m:t>.782) = −</m:t>
                    </m:r>
                    <m:r>
                      <m:rPr>
                        <m:nor/>
                      </m:rPr>
                      <a:rPr lang="en-US" smtClean="0"/>
                      <m:t>0</m:t>
                    </m:r>
                    <m:r>
                      <m:rPr>
                        <m:nor/>
                      </m:rPr>
                      <a:rPr lang="en-IN"/>
                      <m:t>.133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Hidden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node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47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        = -0.133 *0.5 * 0.777 * (1-0.777) = -0.0115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Hidden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node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57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 -0.0115</a:t>
                </a:r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IN" dirty="0"/>
              </a:p>
            </p:txBody>
          </p:sp>
        </mc:Choice>
        <mc:Fallback>
          <p:sp>
            <p:nvSpPr>
              <p:cNvPr id="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47" y="15349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12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MLP ANN architecture for realizing logical XOR function.</a:t>
            </a:r>
          </a:p>
          <a:p>
            <a:r>
              <a:rPr lang="en-US" dirty="0"/>
              <a:t>Assume all the weights are initialized with 0.2 and learning rate is 0.5.</a:t>
            </a:r>
          </a:p>
          <a:p>
            <a:r>
              <a:rPr lang="en-IN" dirty="0"/>
              <a:t>show the updated values for all the weights after 1 epoch</a:t>
            </a:r>
            <a:r>
              <a:rPr lang="en-US" dirty="0"/>
              <a:t> for the </a:t>
            </a:r>
            <a:r>
              <a:rPr lang="en-US"/>
              <a:t>input &lt;0, 1&gt;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131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A6862-A275-B69F-E9CE-FEE75723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82435-9BCA-3394-5071-847C90DFA98D}"/>
              </a:ext>
            </a:extLst>
          </p:cNvPr>
          <p:cNvSpPr txBox="1"/>
          <p:nvPr/>
        </p:nvSpPr>
        <p:spPr>
          <a:xfrm>
            <a:off x="8096250" y="4143375"/>
            <a:ext cx="380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calculated value != target value, change in parameters needed</a:t>
            </a:r>
          </a:p>
          <a:p>
            <a:r>
              <a:rPr lang="en-US" dirty="0"/>
              <a:t>And you need to start from beginning again </a:t>
            </a:r>
            <a:r>
              <a:rPr lang="en-US" dirty="0" err="1"/>
              <a:t>i.e</a:t>
            </a:r>
            <a:r>
              <a:rPr lang="en-US" dirty="0"/>
              <a:t> A =0, B=0 with new weights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38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99E15-CD41-D65C-5BB3-8D10CBDA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7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4EC9F-C33C-48AE-AB2D-26D28863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4160E-9207-EB15-4FE7-C0F8FE8A2D68}"/>
              </a:ext>
            </a:extLst>
          </p:cNvPr>
          <p:cNvSpPr txBox="1"/>
          <p:nvPr/>
        </p:nvSpPr>
        <p:spPr>
          <a:xfrm>
            <a:off x="7877175" y="3962400"/>
            <a:ext cx="382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Therefore, we have classified all parameters properly w.r.t to target variables. These are the final learned parameters.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6B1A6-63AA-A53F-9379-91B7BDD2ACDB}"/>
              </a:ext>
            </a:extLst>
          </p:cNvPr>
          <p:cNvSpPr txBox="1"/>
          <p:nvPr/>
        </p:nvSpPr>
        <p:spPr>
          <a:xfrm>
            <a:off x="2109787" y="5882848"/>
            <a:ext cx="797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repeat the same process with OR and NOT gate w.r.t to OR  and NOT table</a:t>
            </a:r>
          </a:p>
        </p:txBody>
      </p:sp>
    </p:spTree>
    <p:extLst>
      <p:ext uri="{BB962C8B-B14F-4D97-AF65-F5344CB8AC3E}">
        <p14:creationId xmlns:p14="http://schemas.microsoft.com/office/powerpoint/2010/main" val="120522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57163"/>
            <a:ext cx="12658725" cy="4351338"/>
          </a:xfrm>
        </p:spPr>
        <p:txBody>
          <a:bodyPr/>
          <a:lstStyle/>
          <a:p>
            <a:r>
              <a:rPr lang="en-IN" dirty="0"/>
              <a:t>Linearly separable : AND, OR (single layer perceptron)</a:t>
            </a:r>
          </a:p>
          <a:p>
            <a:r>
              <a:rPr lang="en-IN" dirty="0"/>
              <a:t>Non-linear :  XOR (multiple layer perceptron)</a:t>
            </a:r>
          </a:p>
          <a:p>
            <a:endParaRPr lang="en-IN" dirty="0"/>
          </a:p>
        </p:txBody>
      </p:sp>
      <p:pic>
        <p:nvPicPr>
          <p:cNvPr id="3078" name="Picture 6" descr="https://miro.medium.com/max/1400/1*Tc8UgR_fjI_h0p3y4H9Mw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4" y="1348499"/>
            <a:ext cx="911542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37A7D-15ED-A6CD-108C-58BD527D6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3" t="15695" r="73203" b="63750"/>
          <a:stretch/>
        </p:blipFill>
        <p:spPr>
          <a:xfrm>
            <a:off x="847725" y="1076325"/>
            <a:ext cx="2419350" cy="1409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D4E361-3F02-086D-20D6-D60120095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" t="45556" r="55391" b="30139"/>
          <a:stretch/>
        </p:blipFill>
        <p:spPr>
          <a:xfrm>
            <a:off x="3429000" y="1076325"/>
            <a:ext cx="4800600" cy="1666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2758E6-B799-744A-D10E-DA680A52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22" t="15973" r="4375" b="49305"/>
          <a:stretch/>
        </p:blipFill>
        <p:spPr>
          <a:xfrm>
            <a:off x="8524874" y="914400"/>
            <a:ext cx="3133726" cy="2381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7057B-9066-6F2B-ADC7-07EBAF20C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0" t="973" r="3279" b="90277"/>
          <a:stretch/>
        </p:blipFill>
        <p:spPr>
          <a:xfrm>
            <a:off x="847725" y="85725"/>
            <a:ext cx="10972800" cy="6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90CFD-1D2C-4068-A805-5480AB376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61" b="40417"/>
          <a:stretch/>
        </p:blipFill>
        <p:spPr>
          <a:xfrm>
            <a:off x="0" y="3533774"/>
            <a:ext cx="12192000" cy="3238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B7C56E-766E-6634-B29D-5015BC090FEC}"/>
              </a:ext>
            </a:extLst>
          </p:cNvPr>
          <p:cNvSpPr txBox="1"/>
          <p:nvPr/>
        </p:nvSpPr>
        <p:spPr>
          <a:xfrm>
            <a:off x="4619625" y="3606284"/>
            <a:ext cx="37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Corresponding truth table for z1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E5D11A-8B8C-22BD-48FC-0FB3FD26D9AB}"/>
              </a:ext>
            </a:extLst>
          </p:cNvPr>
          <p:cNvCxnSpPr/>
          <p:nvPr/>
        </p:nvCxnSpPr>
        <p:spPr>
          <a:xfrm>
            <a:off x="4248150" y="3975616"/>
            <a:ext cx="4276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EEAE71-0E8E-3B06-6880-27AD5F5FC200}"/>
              </a:ext>
            </a:extLst>
          </p:cNvPr>
          <p:cNvGrpSpPr/>
          <p:nvPr/>
        </p:nvGrpSpPr>
        <p:grpSpPr>
          <a:xfrm>
            <a:off x="10829865" y="3684450"/>
            <a:ext cx="304560" cy="222480"/>
            <a:chOff x="10829865" y="3684450"/>
            <a:chExt cx="30456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CBE22A2-9B48-6D50-0DB6-F2B25340857A}"/>
                    </a:ext>
                  </a:extLst>
                </p14:cNvPr>
                <p14:cNvContentPartPr/>
                <p14:nvPr/>
              </p14:nvContentPartPr>
              <p14:xfrm>
                <a:off x="10829865" y="3684450"/>
                <a:ext cx="159480" cy="188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CBE22A2-9B48-6D50-0DB6-F2B2534085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21225" y="3675450"/>
                  <a:ext cx="177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FBB4CCD-65D0-2413-E05E-E39348BA1127}"/>
                    </a:ext>
                  </a:extLst>
                </p14:cNvPr>
                <p14:cNvContentPartPr/>
                <p14:nvPr/>
              </p14:nvContentPartPr>
              <p14:xfrm>
                <a:off x="11029665" y="3791370"/>
                <a:ext cx="104760" cy="11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FBB4CCD-65D0-2413-E05E-E39348BA11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21025" y="3782730"/>
                  <a:ext cx="12240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6BA17D-B7FC-74CC-E1BD-732D8CC3D93C}"/>
                  </a:ext>
                </a:extLst>
              </p14:cNvPr>
              <p14:cNvContentPartPr/>
              <p14:nvPr/>
            </p14:nvContentPartPr>
            <p14:xfrm>
              <a:off x="10896465" y="3580410"/>
              <a:ext cx="218520" cy="2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6BA17D-B7FC-74CC-E1BD-732D8CC3D9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87465" y="3571770"/>
                <a:ext cx="2361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B885496-4E7E-4DCF-D43C-47AED4058909}"/>
                  </a:ext>
                </a:extLst>
              </p14:cNvPr>
              <p14:cNvContentPartPr/>
              <p14:nvPr/>
            </p14:nvContentPartPr>
            <p14:xfrm>
              <a:off x="10963425" y="4152810"/>
              <a:ext cx="360" cy="200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B885496-4E7E-4DCF-D43C-47AED40589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54425" y="4143810"/>
                <a:ext cx="180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FA6D50-411F-24C6-387D-DB11BC5A25ED}"/>
                  </a:ext>
                </a:extLst>
              </p14:cNvPr>
              <p14:cNvContentPartPr/>
              <p14:nvPr/>
            </p14:nvContentPartPr>
            <p14:xfrm>
              <a:off x="10934265" y="4571130"/>
              <a:ext cx="135720" cy="175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FA6D50-411F-24C6-387D-DB11BC5A25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25625" y="4562490"/>
                <a:ext cx="1533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7DDAFC8-14AD-45D0-4431-63D091F0117F}"/>
                  </a:ext>
                </a:extLst>
              </p14:cNvPr>
              <p14:cNvContentPartPr/>
              <p14:nvPr/>
            </p14:nvContentPartPr>
            <p14:xfrm>
              <a:off x="11010945" y="5038410"/>
              <a:ext cx="44640" cy="19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7DDAFC8-14AD-45D0-4431-63D091F011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01945" y="5029410"/>
                <a:ext cx="622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6DCDE7E-6FF6-0EC1-EE0C-873D811E9A39}"/>
                  </a:ext>
                </a:extLst>
              </p14:cNvPr>
              <p14:cNvContentPartPr/>
              <p14:nvPr/>
            </p14:nvContentPartPr>
            <p14:xfrm>
              <a:off x="11038665" y="5447010"/>
              <a:ext cx="134640" cy="18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6DCDE7E-6FF6-0EC1-EE0C-873D811E9A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030025" y="5438370"/>
                <a:ext cx="15228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717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048BE-563C-19A5-9248-2C0BA9859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" t="13611" r="28750" b="18472"/>
          <a:stretch/>
        </p:blipFill>
        <p:spPr>
          <a:xfrm>
            <a:off x="295275" y="1228725"/>
            <a:ext cx="10210976" cy="5629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E3A0AE-63CD-CEF7-5867-16D3E1003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0" t="62085" r="53515" b="12360"/>
          <a:stretch/>
        </p:blipFill>
        <p:spPr>
          <a:xfrm>
            <a:off x="7134225" y="0"/>
            <a:ext cx="4953000" cy="1752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F70C28-B1D9-D94E-6B5D-CF043387110E}"/>
              </a:ext>
            </a:extLst>
          </p:cNvPr>
          <p:cNvSpPr txBox="1"/>
          <p:nvPr/>
        </p:nvSpPr>
        <p:spPr>
          <a:xfrm>
            <a:off x="466726" y="229969"/>
            <a:ext cx="639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calculated output !=target output, we modify parameters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112B27-B0DF-CE83-D906-DE1EF9E30AB1}"/>
              </a:ext>
            </a:extLst>
          </p:cNvPr>
          <p:cNvCxnSpPr>
            <a:cxnSpLocks/>
          </p:cNvCxnSpPr>
          <p:nvPr/>
        </p:nvCxnSpPr>
        <p:spPr>
          <a:xfrm>
            <a:off x="619125" y="699016"/>
            <a:ext cx="6162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53D902-121A-95E6-07B1-3570D441A8F8}"/>
              </a:ext>
            </a:extLst>
          </p:cNvPr>
          <p:cNvGrpSpPr/>
          <p:nvPr/>
        </p:nvGrpSpPr>
        <p:grpSpPr>
          <a:xfrm>
            <a:off x="11327385" y="818850"/>
            <a:ext cx="445680" cy="313560"/>
            <a:chOff x="11327385" y="818850"/>
            <a:chExt cx="44568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388E545-EF02-0D2F-427E-C955803B078F}"/>
                    </a:ext>
                  </a:extLst>
                </p14:cNvPr>
                <p14:cNvContentPartPr/>
                <p14:nvPr/>
              </p14:nvContentPartPr>
              <p14:xfrm>
                <a:off x="11327385" y="837570"/>
                <a:ext cx="205560" cy="279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388E545-EF02-0D2F-427E-C955803B07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18745" y="828930"/>
                  <a:ext cx="223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10860A-D982-7A1C-409A-D8557CFE688D}"/>
                    </a:ext>
                  </a:extLst>
                </p14:cNvPr>
                <p14:cNvContentPartPr/>
                <p14:nvPr/>
              </p14:nvContentPartPr>
              <p14:xfrm>
                <a:off x="11706465" y="818850"/>
                <a:ext cx="360" cy="313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10860A-D982-7A1C-409A-D8557CFE68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97465" y="809850"/>
                  <a:ext cx="18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CAD8CC2-387C-3085-0279-3B959DF72303}"/>
                    </a:ext>
                  </a:extLst>
                </p14:cNvPr>
                <p14:cNvContentPartPr/>
                <p14:nvPr/>
              </p14:nvContentPartPr>
              <p14:xfrm>
                <a:off x="11670825" y="866370"/>
                <a:ext cx="36000" cy="49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CAD8CC2-387C-3085-0279-3B959DF723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61825" y="857370"/>
                  <a:ext cx="53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9B892DB-F0FD-4A59-E140-D40D629A06F9}"/>
                    </a:ext>
                  </a:extLst>
                </p14:cNvPr>
                <p14:cNvContentPartPr/>
                <p14:nvPr/>
              </p14:nvContentPartPr>
              <p14:xfrm>
                <a:off x="11696745" y="1116210"/>
                <a:ext cx="65160" cy="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9B892DB-F0FD-4A59-E140-D40D629A06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87745" y="1107210"/>
                  <a:ext cx="82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82FCB6A-9D25-ED3C-3664-CCD16FB9FB52}"/>
                    </a:ext>
                  </a:extLst>
                </p14:cNvPr>
                <p14:cNvContentPartPr/>
                <p14:nvPr/>
              </p14:nvContentPartPr>
              <p14:xfrm>
                <a:off x="11676585" y="1114050"/>
                <a:ext cx="96480" cy="7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82FCB6A-9D25-ED3C-3664-CCD16FB9FB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67585" y="1105410"/>
                  <a:ext cx="11412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2413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084FE8244824F8DA304D1666BE595" ma:contentTypeVersion="6" ma:contentTypeDescription="Create a new document." ma:contentTypeScope="" ma:versionID="afbf432bb8bf20b866746352fa91f77e">
  <xsd:schema xmlns:xsd="http://www.w3.org/2001/XMLSchema" xmlns:xs="http://www.w3.org/2001/XMLSchema" xmlns:p="http://schemas.microsoft.com/office/2006/metadata/properties" xmlns:ns2="5c9723bf-e2da-41fd-b2fd-04456ba7cba0" xmlns:ns3="1a80a837-91c1-4480-9cf9-33b82e620694" targetNamespace="http://schemas.microsoft.com/office/2006/metadata/properties" ma:root="true" ma:fieldsID="94af8324b03f66d257b2f85875bcc144" ns2:_="" ns3:_="">
    <xsd:import namespace="5c9723bf-e2da-41fd-b2fd-04456ba7cba0"/>
    <xsd:import namespace="1a80a837-91c1-4480-9cf9-33b82e6206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23bf-e2da-41fd-b2fd-04456ba7c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0a837-91c1-4480-9cf9-33b82e62069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1DED3A-D060-4E4A-8418-1DD114E5D9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9723bf-e2da-41fd-b2fd-04456ba7cba0"/>
    <ds:schemaRef ds:uri="1a80a837-91c1-4480-9cf9-33b82e6206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91D897-D59D-4BBB-95CC-BC7AA1633F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1242</Words>
  <Application>Microsoft Office PowerPoint</Application>
  <PresentationFormat>Widescreen</PresentationFormat>
  <Paragraphs>320</Paragraphs>
  <Slides>33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Equation</vt:lpstr>
      <vt:lpstr>Perceptron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XOR with two-layer perceptron</vt:lpstr>
      <vt:lpstr>MLP / Neural Network</vt:lpstr>
      <vt:lpstr>Exercise-2</vt:lpstr>
      <vt:lpstr>PowerPoint Presentation</vt:lpstr>
      <vt:lpstr>Exercise-3</vt:lpstr>
      <vt:lpstr>Perceptron Learning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Perceptron Learning: Example-2</vt:lpstr>
      <vt:lpstr>Neural Network – Supervised learning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</vt:lpstr>
      <vt:lpstr>PowerPoint Presentation</vt:lpstr>
      <vt:lpstr>Exercise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Microsoft account</dc:creator>
  <cp:lastModifiedBy>Aastha Kumar</cp:lastModifiedBy>
  <cp:revision>72</cp:revision>
  <dcterms:created xsi:type="dcterms:W3CDTF">2023-06-05T09:47:32Z</dcterms:created>
  <dcterms:modified xsi:type="dcterms:W3CDTF">2024-03-26T16:26:46Z</dcterms:modified>
</cp:coreProperties>
</file>